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37292-2002-372C-4E20-D764A4DC2C81}" v="423" dt="2025-03-09T08:14:40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8336C-00A8-44B2-93B1-0563DB5BE85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C31DC7-AC64-4EDE-AC7C-F898EF97F86A}">
      <dgm:prSet/>
      <dgm:spPr/>
      <dgm:t>
        <a:bodyPr/>
        <a:lstStyle/>
        <a:p>
          <a:r>
            <a:rPr lang="ko-KR"/>
            <a:t>프로젝트의 개요</a:t>
          </a:r>
          <a:endParaRPr lang="en-US"/>
        </a:p>
      </dgm:t>
    </dgm:pt>
    <dgm:pt modelId="{8CDC5946-6914-4059-B067-A9E05B500AD5}" type="parTrans" cxnId="{E38268BA-50AD-45A1-8EB8-50CD7F84DF96}">
      <dgm:prSet/>
      <dgm:spPr/>
      <dgm:t>
        <a:bodyPr/>
        <a:lstStyle/>
        <a:p>
          <a:endParaRPr lang="en-US"/>
        </a:p>
      </dgm:t>
    </dgm:pt>
    <dgm:pt modelId="{E6A8B494-82C4-433F-A190-F57EE783B463}" type="sibTrans" cxnId="{E38268BA-50AD-45A1-8EB8-50CD7F84DF96}">
      <dgm:prSet/>
      <dgm:spPr/>
      <dgm:t>
        <a:bodyPr/>
        <a:lstStyle/>
        <a:p>
          <a:endParaRPr lang="en-US"/>
        </a:p>
      </dgm:t>
    </dgm:pt>
    <dgm:pt modelId="{EF8F1EF5-FAF9-4F4D-BBA5-44C60F7F3E23}">
      <dgm:prSet/>
      <dgm:spPr/>
      <dgm:t>
        <a:bodyPr/>
        <a:lstStyle/>
        <a:p>
          <a:r>
            <a:rPr lang="ko-KR"/>
            <a:t>프로젝트의 목표 및 비전</a:t>
          </a:r>
          <a:endParaRPr lang="en-US"/>
        </a:p>
      </dgm:t>
    </dgm:pt>
    <dgm:pt modelId="{D50AADC9-CE8C-4F9E-973B-1F5ADD0412A7}" type="parTrans" cxnId="{B0DE644D-6B49-4E9A-A1C9-012373EAE65E}">
      <dgm:prSet/>
      <dgm:spPr/>
      <dgm:t>
        <a:bodyPr/>
        <a:lstStyle/>
        <a:p>
          <a:endParaRPr lang="en-US"/>
        </a:p>
      </dgm:t>
    </dgm:pt>
    <dgm:pt modelId="{E694251B-6B68-4930-8C98-76A5424CFC4B}" type="sibTrans" cxnId="{B0DE644D-6B49-4E9A-A1C9-012373EAE65E}">
      <dgm:prSet/>
      <dgm:spPr/>
      <dgm:t>
        <a:bodyPr/>
        <a:lstStyle/>
        <a:p>
          <a:endParaRPr lang="en-US"/>
        </a:p>
      </dgm:t>
    </dgm:pt>
    <dgm:pt modelId="{189B8EEC-CF77-4EB5-8A29-F4FD11235A67}">
      <dgm:prSet/>
      <dgm:spPr/>
      <dgm:t>
        <a:bodyPr/>
        <a:lstStyle/>
        <a:p>
          <a:r>
            <a:rPr lang="ko-KR"/>
            <a:t>프로젝트 제작 계획</a:t>
          </a:r>
          <a:endParaRPr lang="en-US"/>
        </a:p>
      </dgm:t>
    </dgm:pt>
    <dgm:pt modelId="{5B445119-522B-4E40-8B1F-AE7A4378B134}" type="parTrans" cxnId="{4522846C-173C-4C8D-8419-50684635DEEB}">
      <dgm:prSet/>
      <dgm:spPr/>
      <dgm:t>
        <a:bodyPr/>
        <a:lstStyle/>
        <a:p>
          <a:endParaRPr lang="en-US"/>
        </a:p>
      </dgm:t>
    </dgm:pt>
    <dgm:pt modelId="{2465808B-DB14-4678-A28B-1B23E166379A}" type="sibTrans" cxnId="{4522846C-173C-4C8D-8419-50684635DEEB}">
      <dgm:prSet/>
      <dgm:spPr/>
      <dgm:t>
        <a:bodyPr/>
        <a:lstStyle/>
        <a:p>
          <a:endParaRPr lang="en-US"/>
        </a:p>
      </dgm:t>
    </dgm:pt>
    <dgm:pt modelId="{694F3E0C-114A-478D-8F89-C0C774287F33}">
      <dgm:prSet/>
      <dgm:spPr/>
      <dgm:t>
        <a:bodyPr/>
        <a:lstStyle/>
        <a:p>
          <a:r>
            <a:rPr lang="ko-KR"/>
            <a:t>프로젝트 담당 계획</a:t>
          </a:r>
          <a:endParaRPr lang="en-US"/>
        </a:p>
      </dgm:t>
    </dgm:pt>
    <dgm:pt modelId="{903B5A42-FA80-4C32-8BBF-3BBB45BD564C}" type="parTrans" cxnId="{AE4C0B39-5692-4D83-AE6B-1B052DF97C18}">
      <dgm:prSet/>
      <dgm:spPr/>
      <dgm:t>
        <a:bodyPr/>
        <a:lstStyle/>
        <a:p>
          <a:endParaRPr lang="en-US"/>
        </a:p>
      </dgm:t>
    </dgm:pt>
    <dgm:pt modelId="{F5685731-B671-4BB9-BDBC-7255FD8C69F6}" type="sibTrans" cxnId="{AE4C0B39-5692-4D83-AE6B-1B052DF97C18}">
      <dgm:prSet/>
      <dgm:spPr/>
      <dgm:t>
        <a:bodyPr/>
        <a:lstStyle/>
        <a:p>
          <a:endParaRPr lang="en-US"/>
        </a:p>
      </dgm:t>
    </dgm:pt>
    <dgm:pt modelId="{70864112-0937-470A-8497-5F3EE347EA14}" type="pres">
      <dgm:prSet presAssocID="{AC28336C-00A8-44B2-93B1-0563DB5BE85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5A353E-9240-4328-90DF-7354A1E86C2C}" type="pres">
      <dgm:prSet presAssocID="{E6C31DC7-AC64-4EDE-AC7C-F898EF97F86A}" presName="hierRoot1" presStyleCnt="0"/>
      <dgm:spPr/>
    </dgm:pt>
    <dgm:pt modelId="{634698AB-A413-465D-A6CA-326E01A80A0A}" type="pres">
      <dgm:prSet presAssocID="{E6C31DC7-AC64-4EDE-AC7C-F898EF97F86A}" presName="composite" presStyleCnt="0"/>
      <dgm:spPr/>
    </dgm:pt>
    <dgm:pt modelId="{CEDB604C-6862-489F-8A85-7B687B8AB763}" type="pres">
      <dgm:prSet presAssocID="{E6C31DC7-AC64-4EDE-AC7C-F898EF97F86A}" presName="background" presStyleLbl="node0" presStyleIdx="0" presStyleCnt="4"/>
      <dgm:spPr/>
    </dgm:pt>
    <dgm:pt modelId="{5884E9CF-2912-4350-95D4-A69A8FF86DD0}" type="pres">
      <dgm:prSet presAssocID="{E6C31DC7-AC64-4EDE-AC7C-F898EF97F86A}" presName="text" presStyleLbl="fgAcc0" presStyleIdx="0" presStyleCnt="4">
        <dgm:presLayoutVars>
          <dgm:chPref val="3"/>
        </dgm:presLayoutVars>
      </dgm:prSet>
      <dgm:spPr/>
    </dgm:pt>
    <dgm:pt modelId="{36C0A924-81BB-4BCB-AB71-E31A430EA5B8}" type="pres">
      <dgm:prSet presAssocID="{E6C31DC7-AC64-4EDE-AC7C-F898EF97F86A}" presName="hierChild2" presStyleCnt="0"/>
      <dgm:spPr/>
    </dgm:pt>
    <dgm:pt modelId="{E178BE4A-15F2-43D9-9B59-6C56E608F463}" type="pres">
      <dgm:prSet presAssocID="{EF8F1EF5-FAF9-4F4D-BBA5-44C60F7F3E23}" presName="hierRoot1" presStyleCnt="0"/>
      <dgm:spPr/>
    </dgm:pt>
    <dgm:pt modelId="{2CD67CE3-FED2-4E03-A618-050620BF34A7}" type="pres">
      <dgm:prSet presAssocID="{EF8F1EF5-FAF9-4F4D-BBA5-44C60F7F3E23}" presName="composite" presStyleCnt="0"/>
      <dgm:spPr/>
    </dgm:pt>
    <dgm:pt modelId="{8D6B31C8-8D22-4339-AB38-EBD647E50B0B}" type="pres">
      <dgm:prSet presAssocID="{EF8F1EF5-FAF9-4F4D-BBA5-44C60F7F3E23}" presName="background" presStyleLbl="node0" presStyleIdx="1" presStyleCnt="4"/>
      <dgm:spPr/>
    </dgm:pt>
    <dgm:pt modelId="{50020A4C-20E0-4710-8BB8-7FE3C0F3B46F}" type="pres">
      <dgm:prSet presAssocID="{EF8F1EF5-FAF9-4F4D-BBA5-44C60F7F3E23}" presName="text" presStyleLbl="fgAcc0" presStyleIdx="1" presStyleCnt="4">
        <dgm:presLayoutVars>
          <dgm:chPref val="3"/>
        </dgm:presLayoutVars>
      </dgm:prSet>
      <dgm:spPr/>
    </dgm:pt>
    <dgm:pt modelId="{3DAE3F93-657D-4300-9F63-C9760E7D4C0B}" type="pres">
      <dgm:prSet presAssocID="{EF8F1EF5-FAF9-4F4D-BBA5-44C60F7F3E23}" presName="hierChild2" presStyleCnt="0"/>
      <dgm:spPr/>
    </dgm:pt>
    <dgm:pt modelId="{3B3E846A-D021-447E-B534-74788B6B2FB0}" type="pres">
      <dgm:prSet presAssocID="{189B8EEC-CF77-4EB5-8A29-F4FD11235A67}" presName="hierRoot1" presStyleCnt="0"/>
      <dgm:spPr/>
    </dgm:pt>
    <dgm:pt modelId="{A14EF293-131C-422B-99F0-7CDB5AA953DC}" type="pres">
      <dgm:prSet presAssocID="{189B8EEC-CF77-4EB5-8A29-F4FD11235A67}" presName="composite" presStyleCnt="0"/>
      <dgm:spPr/>
    </dgm:pt>
    <dgm:pt modelId="{AFF1F55F-343A-4DB4-BECD-B38AA5118D31}" type="pres">
      <dgm:prSet presAssocID="{189B8EEC-CF77-4EB5-8A29-F4FD11235A67}" presName="background" presStyleLbl="node0" presStyleIdx="2" presStyleCnt="4"/>
      <dgm:spPr/>
    </dgm:pt>
    <dgm:pt modelId="{3A927A24-317D-4018-ABE2-2AACEBCE48DC}" type="pres">
      <dgm:prSet presAssocID="{189B8EEC-CF77-4EB5-8A29-F4FD11235A67}" presName="text" presStyleLbl="fgAcc0" presStyleIdx="2" presStyleCnt="4">
        <dgm:presLayoutVars>
          <dgm:chPref val="3"/>
        </dgm:presLayoutVars>
      </dgm:prSet>
      <dgm:spPr/>
    </dgm:pt>
    <dgm:pt modelId="{29904BE6-D12E-4E38-9CAF-A550BCE3A692}" type="pres">
      <dgm:prSet presAssocID="{189B8EEC-CF77-4EB5-8A29-F4FD11235A67}" presName="hierChild2" presStyleCnt="0"/>
      <dgm:spPr/>
    </dgm:pt>
    <dgm:pt modelId="{1DDBF46F-EA81-4A8B-B0A1-14D34F3C4407}" type="pres">
      <dgm:prSet presAssocID="{694F3E0C-114A-478D-8F89-C0C774287F33}" presName="hierRoot1" presStyleCnt="0"/>
      <dgm:spPr/>
    </dgm:pt>
    <dgm:pt modelId="{56B3BC37-BFBA-4DEB-AAA5-AE58B4DC4567}" type="pres">
      <dgm:prSet presAssocID="{694F3E0C-114A-478D-8F89-C0C774287F33}" presName="composite" presStyleCnt="0"/>
      <dgm:spPr/>
    </dgm:pt>
    <dgm:pt modelId="{7E37D901-241F-4CE0-8339-41E09A0B127D}" type="pres">
      <dgm:prSet presAssocID="{694F3E0C-114A-478D-8F89-C0C774287F33}" presName="background" presStyleLbl="node0" presStyleIdx="3" presStyleCnt="4"/>
      <dgm:spPr/>
    </dgm:pt>
    <dgm:pt modelId="{E7CE605F-99B7-4201-AC7E-62305F85CAC0}" type="pres">
      <dgm:prSet presAssocID="{694F3E0C-114A-478D-8F89-C0C774287F33}" presName="text" presStyleLbl="fgAcc0" presStyleIdx="3" presStyleCnt="4">
        <dgm:presLayoutVars>
          <dgm:chPref val="3"/>
        </dgm:presLayoutVars>
      </dgm:prSet>
      <dgm:spPr/>
    </dgm:pt>
    <dgm:pt modelId="{20CCEA18-F38A-44E0-9960-128DD8488A67}" type="pres">
      <dgm:prSet presAssocID="{694F3E0C-114A-478D-8F89-C0C774287F33}" presName="hierChild2" presStyleCnt="0"/>
      <dgm:spPr/>
    </dgm:pt>
  </dgm:ptLst>
  <dgm:cxnLst>
    <dgm:cxn modelId="{D2BD2D2D-FE1E-4B68-BF78-DE409B0922C1}" type="presOf" srcId="{189B8EEC-CF77-4EB5-8A29-F4FD11235A67}" destId="{3A927A24-317D-4018-ABE2-2AACEBCE48DC}" srcOrd="0" destOrd="0" presId="urn:microsoft.com/office/officeart/2005/8/layout/hierarchy1"/>
    <dgm:cxn modelId="{AE4C0B39-5692-4D83-AE6B-1B052DF97C18}" srcId="{AC28336C-00A8-44B2-93B1-0563DB5BE852}" destId="{694F3E0C-114A-478D-8F89-C0C774287F33}" srcOrd="3" destOrd="0" parTransId="{903B5A42-FA80-4C32-8BBF-3BBB45BD564C}" sibTransId="{F5685731-B671-4BB9-BDBC-7255FD8C69F6}"/>
    <dgm:cxn modelId="{4522846C-173C-4C8D-8419-50684635DEEB}" srcId="{AC28336C-00A8-44B2-93B1-0563DB5BE852}" destId="{189B8EEC-CF77-4EB5-8A29-F4FD11235A67}" srcOrd="2" destOrd="0" parTransId="{5B445119-522B-4E40-8B1F-AE7A4378B134}" sibTransId="{2465808B-DB14-4678-A28B-1B23E166379A}"/>
    <dgm:cxn modelId="{B0DE644D-6B49-4E9A-A1C9-012373EAE65E}" srcId="{AC28336C-00A8-44B2-93B1-0563DB5BE852}" destId="{EF8F1EF5-FAF9-4F4D-BBA5-44C60F7F3E23}" srcOrd="1" destOrd="0" parTransId="{D50AADC9-CE8C-4F9E-973B-1F5ADD0412A7}" sibTransId="{E694251B-6B68-4930-8C98-76A5424CFC4B}"/>
    <dgm:cxn modelId="{63492879-C438-4FEA-A74E-2A636B2DE545}" type="presOf" srcId="{E6C31DC7-AC64-4EDE-AC7C-F898EF97F86A}" destId="{5884E9CF-2912-4350-95D4-A69A8FF86DD0}" srcOrd="0" destOrd="0" presId="urn:microsoft.com/office/officeart/2005/8/layout/hierarchy1"/>
    <dgm:cxn modelId="{3D38A37E-747D-4EAF-B498-D016E2DF0683}" type="presOf" srcId="{AC28336C-00A8-44B2-93B1-0563DB5BE852}" destId="{70864112-0937-470A-8497-5F3EE347EA14}" srcOrd="0" destOrd="0" presId="urn:microsoft.com/office/officeart/2005/8/layout/hierarchy1"/>
    <dgm:cxn modelId="{508D9786-D02F-4F23-B0A9-CE49776A46D3}" type="presOf" srcId="{EF8F1EF5-FAF9-4F4D-BBA5-44C60F7F3E23}" destId="{50020A4C-20E0-4710-8BB8-7FE3C0F3B46F}" srcOrd="0" destOrd="0" presId="urn:microsoft.com/office/officeart/2005/8/layout/hierarchy1"/>
    <dgm:cxn modelId="{E38268BA-50AD-45A1-8EB8-50CD7F84DF96}" srcId="{AC28336C-00A8-44B2-93B1-0563DB5BE852}" destId="{E6C31DC7-AC64-4EDE-AC7C-F898EF97F86A}" srcOrd="0" destOrd="0" parTransId="{8CDC5946-6914-4059-B067-A9E05B500AD5}" sibTransId="{E6A8B494-82C4-433F-A190-F57EE783B463}"/>
    <dgm:cxn modelId="{FEE006D1-6C64-4E5B-84AD-6422F0235F6E}" type="presOf" srcId="{694F3E0C-114A-478D-8F89-C0C774287F33}" destId="{E7CE605F-99B7-4201-AC7E-62305F85CAC0}" srcOrd="0" destOrd="0" presId="urn:microsoft.com/office/officeart/2005/8/layout/hierarchy1"/>
    <dgm:cxn modelId="{78BA1E0C-4BE8-4AFB-982E-FEC92AB0E200}" type="presParOf" srcId="{70864112-0937-470A-8497-5F3EE347EA14}" destId="{4A5A353E-9240-4328-90DF-7354A1E86C2C}" srcOrd="0" destOrd="0" presId="urn:microsoft.com/office/officeart/2005/8/layout/hierarchy1"/>
    <dgm:cxn modelId="{1AA1F531-6CB2-4E37-8C83-647A4D49D4D5}" type="presParOf" srcId="{4A5A353E-9240-4328-90DF-7354A1E86C2C}" destId="{634698AB-A413-465D-A6CA-326E01A80A0A}" srcOrd="0" destOrd="0" presId="urn:microsoft.com/office/officeart/2005/8/layout/hierarchy1"/>
    <dgm:cxn modelId="{534E6C01-C3A4-4B9C-932C-0D93CBF166AF}" type="presParOf" srcId="{634698AB-A413-465D-A6CA-326E01A80A0A}" destId="{CEDB604C-6862-489F-8A85-7B687B8AB763}" srcOrd="0" destOrd="0" presId="urn:microsoft.com/office/officeart/2005/8/layout/hierarchy1"/>
    <dgm:cxn modelId="{66CD249F-98F7-4493-82C2-8DE9822AF879}" type="presParOf" srcId="{634698AB-A413-465D-A6CA-326E01A80A0A}" destId="{5884E9CF-2912-4350-95D4-A69A8FF86DD0}" srcOrd="1" destOrd="0" presId="urn:microsoft.com/office/officeart/2005/8/layout/hierarchy1"/>
    <dgm:cxn modelId="{9F8BE9E8-3BB1-40EA-9F49-AD0B2071E2AB}" type="presParOf" srcId="{4A5A353E-9240-4328-90DF-7354A1E86C2C}" destId="{36C0A924-81BB-4BCB-AB71-E31A430EA5B8}" srcOrd="1" destOrd="0" presId="urn:microsoft.com/office/officeart/2005/8/layout/hierarchy1"/>
    <dgm:cxn modelId="{F6335C17-89B5-48CB-A5E4-8B5DC9A0BA4B}" type="presParOf" srcId="{70864112-0937-470A-8497-5F3EE347EA14}" destId="{E178BE4A-15F2-43D9-9B59-6C56E608F463}" srcOrd="1" destOrd="0" presId="urn:microsoft.com/office/officeart/2005/8/layout/hierarchy1"/>
    <dgm:cxn modelId="{CC3B6FB7-8622-4288-AFDA-FD7E6F7B1518}" type="presParOf" srcId="{E178BE4A-15F2-43D9-9B59-6C56E608F463}" destId="{2CD67CE3-FED2-4E03-A618-050620BF34A7}" srcOrd="0" destOrd="0" presId="urn:microsoft.com/office/officeart/2005/8/layout/hierarchy1"/>
    <dgm:cxn modelId="{63F24E6B-2A15-4309-8551-D892ADA0AFC4}" type="presParOf" srcId="{2CD67CE3-FED2-4E03-A618-050620BF34A7}" destId="{8D6B31C8-8D22-4339-AB38-EBD647E50B0B}" srcOrd="0" destOrd="0" presId="urn:microsoft.com/office/officeart/2005/8/layout/hierarchy1"/>
    <dgm:cxn modelId="{D8029E1F-67C9-4FEC-A30E-5111AF3E92AB}" type="presParOf" srcId="{2CD67CE3-FED2-4E03-A618-050620BF34A7}" destId="{50020A4C-20E0-4710-8BB8-7FE3C0F3B46F}" srcOrd="1" destOrd="0" presId="urn:microsoft.com/office/officeart/2005/8/layout/hierarchy1"/>
    <dgm:cxn modelId="{96E4E3B1-D85D-4890-AA0D-88FA8F270A6B}" type="presParOf" srcId="{E178BE4A-15F2-43D9-9B59-6C56E608F463}" destId="{3DAE3F93-657D-4300-9F63-C9760E7D4C0B}" srcOrd="1" destOrd="0" presId="urn:microsoft.com/office/officeart/2005/8/layout/hierarchy1"/>
    <dgm:cxn modelId="{2114DF0C-4575-4938-964A-E4DFE7A8610C}" type="presParOf" srcId="{70864112-0937-470A-8497-5F3EE347EA14}" destId="{3B3E846A-D021-447E-B534-74788B6B2FB0}" srcOrd="2" destOrd="0" presId="urn:microsoft.com/office/officeart/2005/8/layout/hierarchy1"/>
    <dgm:cxn modelId="{2127B436-107C-421A-8BE7-72D96CC7B637}" type="presParOf" srcId="{3B3E846A-D021-447E-B534-74788B6B2FB0}" destId="{A14EF293-131C-422B-99F0-7CDB5AA953DC}" srcOrd="0" destOrd="0" presId="urn:microsoft.com/office/officeart/2005/8/layout/hierarchy1"/>
    <dgm:cxn modelId="{A25B232F-F838-495E-BB48-3FCDF335AAAC}" type="presParOf" srcId="{A14EF293-131C-422B-99F0-7CDB5AA953DC}" destId="{AFF1F55F-343A-4DB4-BECD-B38AA5118D31}" srcOrd="0" destOrd="0" presId="urn:microsoft.com/office/officeart/2005/8/layout/hierarchy1"/>
    <dgm:cxn modelId="{C15465E0-8E7A-4C01-8171-924964980394}" type="presParOf" srcId="{A14EF293-131C-422B-99F0-7CDB5AA953DC}" destId="{3A927A24-317D-4018-ABE2-2AACEBCE48DC}" srcOrd="1" destOrd="0" presId="urn:microsoft.com/office/officeart/2005/8/layout/hierarchy1"/>
    <dgm:cxn modelId="{C533D4C5-71E1-46FA-AF89-C910F064784B}" type="presParOf" srcId="{3B3E846A-D021-447E-B534-74788B6B2FB0}" destId="{29904BE6-D12E-4E38-9CAF-A550BCE3A692}" srcOrd="1" destOrd="0" presId="urn:microsoft.com/office/officeart/2005/8/layout/hierarchy1"/>
    <dgm:cxn modelId="{C76EE406-FE87-43EA-B3FC-922B9994F450}" type="presParOf" srcId="{70864112-0937-470A-8497-5F3EE347EA14}" destId="{1DDBF46F-EA81-4A8B-B0A1-14D34F3C4407}" srcOrd="3" destOrd="0" presId="urn:microsoft.com/office/officeart/2005/8/layout/hierarchy1"/>
    <dgm:cxn modelId="{90E216E7-6064-4AB5-A63C-518CCCD4DA25}" type="presParOf" srcId="{1DDBF46F-EA81-4A8B-B0A1-14D34F3C4407}" destId="{56B3BC37-BFBA-4DEB-AAA5-AE58B4DC4567}" srcOrd="0" destOrd="0" presId="urn:microsoft.com/office/officeart/2005/8/layout/hierarchy1"/>
    <dgm:cxn modelId="{E0307F99-E692-450F-AE65-DAC02DFE7C06}" type="presParOf" srcId="{56B3BC37-BFBA-4DEB-AAA5-AE58B4DC4567}" destId="{7E37D901-241F-4CE0-8339-41E09A0B127D}" srcOrd="0" destOrd="0" presId="urn:microsoft.com/office/officeart/2005/8/layout/hierarchy1"/>
    <dgm:cxn modelId="{6441ACC4-C8F2-4A41-B1C3-5743778195F9}" type="presParOf" srcId="{56B3BC37-BFBA-4DEB-AAA5-AE58B4DC4567}" destId="{E7CE605F-99B7-4201-AC7E-62305F85CAC0}" srcOrd="1" destOrd="0" presId="urn:microsoft.com/office/officeart/2005/8/layout/hierarchy1"/>
    <dgm:cxn modelId="{44765B57-40C0-4467-BF79-30C5CE749AF9}" type="presParOf" srcId="{1DDBF46F-EA81-4A8B-B0A1-14D34F3C4407}" destId="{20CCEA18-F38A-44E0-9960-128DD8488A6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F26A8A-FA41-44C8-958B-B2721F55FE2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5028A6-B144-41AE-A160-9D56E8C73580}">
      <dgm:prSet/>
      <dgm:spPr/>
      <dgm:t>
        <a:bodyPr/>
        <a:lstStyle/>
        <a:p>
          <a:r>
            <a:rPr lang="en-US" b="1"/>
            <a:t>AR </a:t>
          </a:r>
          <a:r>
            <a:rPr lang="ko-KR" b="1"/>
            <a:t>기술의 대중화 및 활용도 증대</a:t>
          </a:r>
          <a:endParaRPr lang="en-US"/>
        </a:p>
      </dgm:t>
    </dgm:pt>
    <dgm:pt modelId="{45213A13-CCDA-4C53-9F4A-B6B5F7703C0E}" type="parTrans" cxnId="{4BC80273-B646-413F-98E9-62B4A80F64E8}">
      <dgm:prSet/>
      <dgm:spPr/>
      <dgm:t>
        <a:bodyPr/>
        <a:lstStyle/>
        <a:p>
          <a:endParaRPr lang="en-US"/>
        </a:p>
      </dgm:t>
    </dgm:pt>
    <dgm:pt modelId="{E7177B32-58E5-4CAD-B8C2-D51371F8496B}" type="sibTrans" cxnId="{4BC80273-B646-413F-98E9-62B4A80F64E8}">
      <dgm:prSet/>
      <dgm:spPr/>
      <dgm:t>
        <a:bodyPr/>
        <a:lstStyle/>
        <a:p>
          <a:endParaRPr lang="en-US"/>
        </a:p>
      </dgm:t>
    </dgm:pt>
    <dgm:pt modelId="{F19F28DC-2474-4794-BD9F-AD385B1E0240}">
      <dgm:prSet/>
      <dgm:spPr/>
      <dgm:t>
        <a:bodyPr/>
        <a:lstStyle/>
        <a:p>
          <a:r>
            <a:rPr lang="ko-KR" b="1"/>
            <a:t>차세대 게임 경험 제공</a:t>
          </a:r>
          <a:endParaRPr lang="en-US"/>
        </a:p>
      </dgm:t>
    </dgm:pt>
    <dgm:pt modelId="{D6DEE8F1-3C5A-4E4C-892C-E9D22A9C6F8A}" type="parTrans" cxnId="{99782446-C44F-4A8B-B6D3-5A2BD2415B7A}">
      <dgm:prSet/>
      <dgm:spPr/>
      <dgm:t>
        <a:bodyPr/>
        <a:lstStyle/>
        <a:p>
          <a:endParaRPr lang="en-US"/>
        </a:p>
      </dgm:t>
    </dgm:pt>
    <dgm:pt modelId="{8AAFBC4B-6554-40AF-9042-6D8525C2D1B8}" type="sibTrans" cxnId="{99782446-C44F-4A8B-B6D3-5A2BD2415B7A}">
      <dgm:prSet/>
      <dgm:spPr/>
      <dgm:t>
        <a:bodyPr/>
        <a:lstStyle/>
        <a:p>
          <a:endParaRPr lang="en-US"/>
        </a:p>
      </dgm:t>
    </dgm:pt>
    <dgm:pt modelId="{4E83D18C-DCD4-4CF9-8AD5-A70ED9D900D3}">
      <dgm:prSet/>
      <dgm:spPr/>
      <dgm:t>
        <a:bodyPr/>
        <a:lstStyle/>
        <a:p>
          <a:r>
            <a:rPr lang="ko-KR" b="1"/>
            <a:t>건강한 게임 환경 조성</a:t>
          </a:r>
          <a:endParaRPr lang="en-US"/>
        </a:p>
      </dgm:t>
    </dgm:pt>
    <dgm:pt modelId="{FE41B845-C76A-46C9-BFC2-A193A92461CD}" type="parTrans" cxnId="{8DAC9AB5-7DC4-4EAF-85AA-491DC048CD0D}">
      <dgm:prSet/>
      <dgm:spPr/>
      <dgm:t>
        <a:bodyPr/>
        <a:lstStyle/>
        <a:p>
          <a:endParaRPr lang="en-US"/>
        </a:p>
      </dgm:t>
    </dgm:pt>
    <dgm:pt modelId="{6FA815CB-AA5B-4BA9-BBAF-A737F2F6AE46}" type="sibTrans" cxnId="{8DAC9AB5-7DC4-4EAF-85AA-491DC048CD0D}">
      <dgm:prSet/>
      <dgm:spPr/>
      <dgm:t>
        <a:bodyPr/>
        <a:lstStyle/>
        <a:p>
          <a:endParaRPr lang="en-US"/>
        </a:p>
      </dgm:t>
    </dgm:pt>
    <dgm:pt modelId="{B9BB3D79-3702-47F6-AC3C-70C0316305B7}">
      <dgm:prSet/>
      <dgm:spPr/>
      <dgm:t>
        <a:bodyPr/>
        <a:lstStyle/>
        <a:p>
          <a:r>
            <a:rPr lang="ko-KR" b="1"/>
            <a:t>창의적 콘텐츠 수요 충족</a:t>
          </a:r>
          <a:endParaRPr lang="en-US"/>
        </a:p>
      </dgm:t>
    </dgm:pt>
    <dgm:pt modelId="{EA54ABDE-7072-4D9A-92F1-794BC0472A96}" type="parTrans" cxnId="{1ACE8AE5-9820-4C60-BF96-8AC5BF39BC93}">
      <dgm:prSet/>
      <dgm:spPr/>
      <dgm:t>
        <a:bodyPr/>
        <a:lstStyle/>
        <a:p>
          <a:endParaRPr lang="en-US"/>
        </a:p>
      </dgm:t>
    </dgm:pt>
    <dgm:pt modelId="{CAAD908A-84C9-4E18-9F7F-5F97D104653C}" type="sibTrans" cxnId="{1ACE8AE5-9820-4C60-BF96-8AC5BF39BC93}">
      <dgm:prSet/>
      <dgm:spPr/>
      <dgm:t>
        <a:bodyPr/>
        <a:lstStyle/>
        <a:p>
          <a:endParaRPr lang="en-US"/>
        </a:p>
      </dgm:t>
    </dgm:pt>
    <dgm:pt modelId="{3FB3990B-A349-4F0F-902D-656D788A1F3F}">
      <dgm:prSet/>
      <dgm:spPr/>
      <dgm:t>
        <a:bodyPr/>
        <a:lstStyle/>
        <a:p>
          <a:r>
            <a:rPr lang="ko-KR" b="1"/>
            <a:t>시장 경쟁력 및 비즈니스 기회</a:t>
          </a:r>
          <a:endParaRPr lang="en-US"/>
        </a:p>
      </dgm:t>
    </dgm:pt>
    <dgm:pt modelId="{FF19BA9D-473F-478A-9825-C77777936A52}" type="parTrans" cxnId="{537F4206-E173-4D4D-8889-CFA87BF3264F}">
      <dgm:prSet/>
      <dgm:spPr/>
      <dgm:t>
        <a:bodyPr/>
        <a:lstStyle/>
        <a:p>
          <a:endParaRPr lang="en-US"/>
        </a:p>
      </dgm:t>
    </dgm:pt>
    <dgm:pt modelId="{1A553466-C9FA-4C71-B04D-4E0115B35731}" type="sibTrans" cxnId="{537F4206-E173-4D4D-8889-CFA87BF3264F}">
      <dgm:prSet/>
      <dgm:spPr/>
      <dgm:t>
        <a:bodyPr/>
        <a:lstStyle/>
        <a:p>
          <a:endParaRPr lang="en-US"/>
        </a:p>
      </dgm:t>
    </dgm:pt>
    <dgm:pt modelId="{4371B2D4-B1EA-40CC-B972-36260D3B2BC9}">
      <dgm:prSet/>
      <dgm:spPr/>
      <dgm:t>
        <a:bodyPr/>
        <a:lstStyle/>
        <a:p>
          <a:r>
            <a:rPr lang="ko-KR" b="1"/>
            <a:t>기술 개발 및 연구 기회</a:t>
          </a:r>
          <a:endParaRPr lang="en-US"/>
        </a:p>
      </dgm:t>
    </dgm:pt>
    <dgm:pt modelId="{7C15EE27-1863-4A0D-9DC0-F66D56C1D4E5}" type="parTrans" cxnId="{F39B75E6-2B80-40C3-A0FB-2586AA6C501F}">
      <dgm:prSet/>
      <dgm:spPr/>
      <dgm:t>
        <a:bodyPr/>
        <a:lstStyle/>
        <a:p>
          <a:endParaRPr lang="en-US"/>
        </a:p>
      </dgm:t>
    </dgm:pt>
    <dgm:pt modelId="{0E58F40B-3ACD-4FF7-B2F3-9684C77ECCA8}" type="sibTrans" cxnId="{F39B75E6-2B80-40C3-A0FB-2586AA6C501F}">
      <dgm:prSet/>
      <dgm:spPr/>
      <dgm:t>
        <a:bodyPr/>
        <a:lstStyle/>
        <a:p>
          <a:endParaRPr lang="en-US"/>
        </a:p>
      </dgm:t>
    </dgm:pt>
    <dgm:pt modelId="{021422FA-F7E2-44EF-877D-A4A8C4099312}" type="pres">
      <dgm:prSet presAssocID="{A9F26A8A-FA41-44C8-958B-B2721F55FE28}" presName="vert0" presStyleCnt="0">
        <dgm:presLayoutVars>
          <dgm:dir/>
          <dgm:animOne val="branch"/>
          <dgm:animLvl val="lvl"/>
        </dgm:presLayoutVars>
      </dgm:prSet>
      <dgm:spPr/>
    </dgm:pt>
    <dgm:pt modelId="{A12D4F0A-AD3D-4A1A-90E0-3AFC23B5470D}" type="pres">
      <dgm:prSet presAssocID="{9B5028A6-B144-41AE-A160-9D56E8C73580}" presName="thickLine" presStyleLbl="alignNode1" presStyleIdx="0" presStyleCnt="6"/>
      <dgm:spPr/>
    </dgm:pt>
    <dgm:pt modelId="{60D39163-E242-411A-A130-0B50D9507D9D}" type="pres">
      <dgm:prSet presAssocID="{9B5028A6-B144-41AE-A160-9D56E8C73580}" presName="horz1" presStyleCnt="0"/>
      <dgm:spPr/>
    </dgm:pt>
    <dgm:pt modelId="{0E597241-7DD4-4CFA-9F4B-A7202C341265}" type="pres">
      <dgm:prSet presAssocID="{9B5028A6-B144-41AE-A160-9D56E8C73580}" presName="tx1" presStyleLbl="revTx" presStyleIdx="0" presStyleCnt="6"/>
      <dgm:spPr/>
    </dgm:pt>
    <dgm:pt modelId="{45162565-0379-47A2-A500-1ED73D9D28D2}" type="pres">
      <dgm:prSet presAssocID="{9B5028A6-B144-41AE-A160-9D56E8C73580}" presName="vert1" presStyleCnt="0"/>
      <dgm:spPr/>
    </dgm:pt>
    <dgm:pt modelId="{91B71F94-BFD1-4441-8C66-ABCE8C4FF36A}" type="pres">
      <dgm:prSet presAssocID="{F19F28DC-2474-4794-BD9F-AD385B1E0240}" presName="thickLine" presStyleLbl="alignNode1" presStyleIdx="1" presStyleCnt="6"/>
      <dgm:spPr/>
    </dgm:pt>
    <dgm:pt modelId="{269662AD-4687-4F5B-9A1B-9783328266A3}" type="pres">
      <dgm:prSet presAssocID="{F19F28DC-2474-4794-BD9F-AD385B1E0240}" presName="horz1" presStyleCnt="0"/>
      <dgm:spPr/>
    </dgm:pt>
    <dgm:pt modelId="{BC8EEB93-036E-41F3-B72C-BE68EE1584B0}" type="pres">
      <dgm:prSet presAssocID="{F19F28DC-2474-4794-BD9F-AD385B1E0240}" presName="tx1" presStyleLbl="revTx" presStyleIdx="1" presStyleCnt="6"/>
      <dgm:spPr/>
    </dgm:pt>
    <dgm:pt modelId="{B9746E49-B79E-4A06-991C-F17665D42429}" type="pres">
      <dgm:prSet presAssocID="{F19F28DC-2474-4794-BD9F-AD385B1E0240}" presName="vert1" presStyleCnt="0"/>
      <dgm:spPr/>
    </dgm:pt>
    <dgm:pt modelId="{CBF40DAF-6203-4540-8E07-C234F1188B5A}" type="pres">
      <dgm:prSet presAssocID="{4E83D18C-DCD4-4CF9-8AD5-A70ED9D900D3}" presName="thickLine" presStyleLbl="alignNode1" presStyleIdx="2" presStyleCnt="6"/>
      <dgm:spPr/>
    </dgm:pt>
    <dgm:pt modelId="{8F7AAE3C-8585-4B76-B20B-BCEC7216B041}" type="pres">
      <dgm:prSet presAssocID="{4E83D18C-DCD4-4CF9-8AD5-A70ED9D900D3}" presName="horz1" presStyleCnt="0"/>
      <dgm:spPr/>
    </dgm:pt>
    <dgm:pt modelId="{7C8E6A84-8AB4-4831-82FA-D01C6BD2D3B6}" type="pres">
      <dgm:prSet presAssocID="{4E83D18C-DCD4-4CF9-8AD5-A70ED9D900D3}" presName="tx1" presStyleLbl="revTx" presStyleIdx="2" presStyleCnt="6"/>
      <dgm:spPr/>
    </dgm:pt>
    <dgm:pt modelId="{15E25333-992B-48C4-9AAC-AB6769D873DE}" type="pres">
      <dgm:prSet presAssocID="{4E83D18C-DCD4-4CF9-8AD5-A70ED9D900D3}" presName="vert1" presStyleCnt="0"/>
      <dgm:spPr/>
    </dgm:pt>
    <dgm:pt modelId="{4CFB7C99-5F6D-4485-BF18-48F85D988A9F}" type="pres">
      <dgm:prSet presAssocID="{B9BB3D79-3702-47F6-AC3C-70C0316305B7}" presName="thickLine" presStyleLbl="alignNode1" presStyleIdx="3" presStyleCnt="6"/>
      <dgm:spPr/>
    </dgm:pt>
    <dgm:pt modelId="{39A4C88C-F3CB-495D-ACED-7B67E4EED34E}" type="pres">
      <dgm:prSet presAssocID="{B9BB3D79-3702-47F6-AC3C-70C0316305B7}" presName="horz1" presStyleCnt="0"/>
      <dgm:spPr/>
    </dgm:pt>
    <dgm:pt modelId="{89685082-6311-4C47-8827-8167459C9CE3}" type="pres">
      <dgm:prSet presAssocID="{B9BB3D79-3702-47F6-AC3C-70C0316305B7}" presName="tx1" presStyleLbl="revTx" presStyleIdx="3" presStyleCnt="6"/>
      <dgm:spPr/>
    </dgm:pt>
    <dgm:pt modelId="{1589E091-A707-449D-92E9-B5ED2E6AF865}" type="pres">
      <dgm:prSet presAssocID="{B9BB3D79-3702-47F6-AC3C-70C0316305B7}" presName="vert1" presStyleCnt="0"/>
      <dgm:spPr/>
    </dgm:pt>
    <dgm:pt modelId="{BB285E21-D746-4D78-A45B-E95B584AA1AA}" type="pres">
      <dgm:prSet presAssocID="{3FB3990B-A349-4F0F-902D-656D788A1F3F}" presName="thickLine" presStyleLbl="alignNode1" presStyleIdx="4" presStyleCnt="6"/>
      <dgm:spPr/>
    </dgm:pt>
    <dgm:pt modelId="{A2820BA8-A51A-47AA-99E3-6FC66108EC80}" type="pres">
      <dgm:prSet presAssocID="{3FB3990B-A349-4F0F-902D-656D788A1F3F}" presName="horz1" presStyleCnt="0"/>
      <dgm:spPr/>
    </dgm:pt>
    <dgm:pt modelId="{65877D21-8F08-424D-B97F-54A7623A6539}" type="pres">
      <dgm:prSet presAssocID="{3FB3990B-A349-4F0F-902D-656D788A1F3F}" presName="tx1" presStyleLbl="revTx" presStyleIdx="4" presStyleCnt="6"/>
      <dgm:spPr/>
    </dgm:pt>
    <dgm:pt modelId="{5C3E770F-E51C-46E5-BAB5-A39FBA3CB384}" type="pres">
      <dgm:prSet presAssocID="{3FB3990B-A349-4F0F-902D-656D788A1F3F}" presName="vert1" presStyleCnt="0"/>
      <dgm:spPr/>
    </dgm:pt>
    <dgm:pt modelId="{3525F7BB-9A2B-45DC-AC02-7C5BAB3D07D3}" type="pres">
      <dgm:prSet presAssocID="{4371B2D4-B1EA-40CC-B972-36260D3B2BC9}" presName="thickLine" presStyleLbl="alignNode1" presStyleIdx="5" presStyleCnt="6"/>
      <dgm:spPr/>
    </dgm:pt>
    <dgm:pt modelId="{5939CBDF-14E7-4D2D-BB9E-A0E4E483B428}" type="pres">
      <dgm:prSet presAssocID="{4371B2D4-B1EA-40CC-B972-36260D3B2BC9}" presName="horz1" presStyleCnt="0"/>
      <dgm:spPr/>
    </dgm:pt>
    <dgm:pt modelId="{3386F325-54C5-45B7-AF94-5DD0243E494D}" type="pres">
      <dgm:prSet presAssocID="{4371B2D4-B1EA-40CC-B972-36260D3B2BC9}" presName="tx1" presStyleLbl="revTx" presStyleIdx="5" presStyleCnt="6"/>
      <dgm:spPr/>
    </dgm:pt>
    <dgm:pt modelId="{9A711770-6B96-4BC4-AB23-75FFBFC3C3B3}" type="pres">
      <dgm:prSet presAssocID="{4371B2D4-B1EA-40CC-B972-36260D3B2BC9}" presName="vert1" presStyleCnt="0"/>
      <dgm:spPr/>
    </dgm:pt>
  </dgm:ptLst>
  <dgm:cxnLst>
    <dgm:cxn modelId="{537F4206-E173-4D4D-8889-CFA87BF3264F}" srcId="{A9F26A8A-FA41-44C8-958B-B2721F55FE28}" destId="{3FB3990B-A349-4F0F-902D-656D788A1F3F}" srcOrd="4" destOrd="0" parTransId="{FF19BA9D-473F-478A-9825-C77777936A52}" sibTransId="{1A553466-C9FA-4C71-B04D-4E0115B35731}"/>
    <dgm:cxn modelId="{94027431-01A3-4B40-8553-FAC9923AB6A4}" type="presOf" srcId="{B9BB3D79-3702-47F6-AC3C-70C0316305B7}" destId="{89685082-6311-4C47-8827-8167459C9CE3}" srcOrd="0" destOrd="0" presId="urn:microsoft.com/office/officeart/2008/layout/LinedList"/>
    <dgm:cxn modelId="{99782446-C44F-4A8B-B6D3-5A2BD2415B7A}" srcId="{A9F26A8A-FA41-44C8-958B-B2721F55FE28}" destId="{F19F28DC-2474-4794-BD9F-AD385B1E0240}" srcOrd="1" destOrd="0" parTransId="{D6DEE8F1-3C5A-4E4C-892C-E9D22A9C6F8A}" sibTransId="{8AAFBC4B-6554-40AF-9042-6D8525C2D1B8}"/>
    <dgm:cxn modelId="{15B6DA4E-20D4-40AE-AD99-CD3CD1673DFB}" type="presOf" srcId="{4371B2D4-B1EA-40CC-B972-36260D3B2BC9}" destId="{3386F325-54C5-45B7-AF94-5DD0243E494D}" srcOrd="0" destOrd="0" presId="urn:microsoft.com/office/officeart/2008/layout/LinedList"/>
    <dgm:cxn modelId="{4BC80273-B646-413F-98E9-62B4A80F64E8}" srcId="{A9F26A8A-FA41-44C8-958B-B2721F55FE28}" destId="{9B5028A6-B144-41AE-A160-9D56E8C73580}" srcOrd="0" destOrd="0" parTransId="{45213A13-CCDA-4C53-9F4A-B6B5F7703C0E}" sibTransId="{E7177B32-58E5-4CAD-B8C2-D51371F8496B}"/>
    <dgm:cxn modelId="{25D5CBAE-53FF-4A1B-9787-459EF34E9CDA}" type="presOf" srcId="{4E83D18C-DCD4-4CF9-8AD5-A70ED9D900D3}" destId="{7C8E6A84-8AB4-4831-82FA-D01C6BD2D3B6}" srcOrd="0" destOrd="0" presId="urn:microsoft.com/office/officeart/2008/layout/LinedList"/>
    <dgm:cxn modelId="{8DAC9AB5-7DC4-4EAF-85AA-491DC048CD0D}" srcId="{A9F26A8A-FA41-44C8-958B-B2721F55FE28}" destId="{4E83D18C-DCD4-4CF9-8AD5-A70ED9D900D3}" srcOrd="2" destOrd="0" parTransId="{FE41B845-C76A-46C9-BFC2-A193A92461CD}" sibTransId="{6FA815CB-AA5B-4BA9-BBAF-A737F2F6AE46}"/>
    <dgm:cxn modelId="{0CE82EBC-ED64-4185-8A18-AF871D05C7E3}" type="presOf" srcId="{F19F28DC-2474-4794-BD9F-AD385B1E0240}" destId="{BC8EEB93-036E-41F3-B72C-BE68EE1584B0}" srcOrd="0" destOrd="0" presId="urn:microsoft.com/office/officeart/2008/layout/LinedList"/>
    <dgm:cxn modelId="{AC1733CD-5E52-4CA2-A26E-4B29B44AF53D}" type="presOf" srcId="{3FB3990B-A349-4F0F-902D-656D788A1F3F}" destId="{65877D21-8F08-424D-B97F-54A7623A6539}" srcOrd="0" destOrd="0" presId="urn:microsoft.com/office/officeart/2008/layout/LinedList"/>
    <dgm:cxn modelId="{1ACE8AE5-9820-4C60-BF96-8AC5BF39BC93}" srcId="{A9F26A8A-FA41-44C8-958B-B2721F55FE28}" destId="{B9BB3D79-3702-47F6-AC3C-70C0316305B7}" srcOrd="3" destOrd="0" parTransId="{EA54ABDE-7072-4D9A-92F1-794BC0472A96}" sibTransId="{CAAD908A-84C9-4E18-9F7F-5F97D104653C}"/>
    <dgm:cxn modelId="{F39B75E6-2B80-40C3-A0FB-2586AA6C501F}" srcId="{A9F26A8A-FA41-44C8-958B-B2721F55FE28}" destId="{4371B2D4-B1EA-40CC-B972-36260D3B2BC9}" srcOrd="5" destOrd="0" parTransId="{7C15EE27-1863-4A0D-9DC0-F66D56C1D4E5}" sibTransId="{0E58F40B-3ACD-4FF7-B2F3-9684C77ECCA8}"/>
    <dgm:cxn modelId="{FE7719F8-9955-4AC4-96D6-2BECBA1E3AFF}" type="presOf" srcId="{9B5028A6-B144-41AE-A160-9D56E8C73580}" destId="{0E597241-7DD4-4CFA-9F4B-A7202C341265}" srcOrd="0" destOrd="0" presId="urn:microsoft.com/office/officeart/2008/layout/LinedList"/>
    <dgm:cxn modelId="{120C1BFC-6C34-4E04-A561-F9E6BCD2124B}" type="presOf" srcId="{A9F26A8A-FA41-44C8-958B-B2721F55FE28}" destId="{021422FA-F7E2-44EF-877D-A4A8C4099312}" srcOrd="0" destOrd="0" presId="urn:microsoft.com/office/officeart/2008/layout/LinedList"/>
    <dgm:cxn modelId="{EBEFD6CD-9CA2-48C4-AFAD-67D7F5A32A9A}" type="presParOf" srcId="{021422FA-F7E2-44EF-877D-A4A8C4099312}" destId="{A12D4F0A-AD3D-4A1A-90E0-3AFC23B5470D}" srcOrd="0" destOrd="0" presId="urn:microsoft.com/office/officeart/2008/layout/LinedList"/>
    <dgm:cxn modelId="{DE38C54D-43F8-4B16-AE30-2B193C4845C8}" type="presParOf" srcId="{021422FA-F7E2-44EF-877D-A4A8C4099312}" destId="{60D39163-E242-411A-A130-0B50D9507D9D}" srcOrd="1" destOrd="0" presId="urn:microsoft.com/office/officeart/2008/layout/LinedList"/>
    <dgm:cxn modelId="{E6211D13-0EE0-49C5-8403-A6299B90978A}" type="presParOf" srcId="{60D39163-E242-411A-A130-0B50D9507D9D}" destId="{0E597241-7DD4-4CFA-9F4B-A7202C341265}" srcOrd="0" destOrd="0" presId="urn:microsoft.com/office/officeart/2008/layout/LinedList"/>
    <dgm:cxn modelId="{E81E5718-A971-4155-A005-FAE227AEEC40}" type="presParOf" srcId="{60D39163-E242-411A-A130-0B50D9507D9D}" destId="{45162565-0379-47A2-A500-1ED73D9D28D2}" srcOrd="1" destOrd="0" presId="urn:microsoft.com/office/officeart/2008/layout/LinedList"/>
    <dgm:cxn modelId="{DB3BD9C7-D5D5-44D0-AE34-2D25B54D65C8}" type="presParOf" srcId="{021422FA-F7E2-44EF-877D-A4A8C4099312}" destId="{91B71F94-BFD1-4441-8C66-ABCE8C4FF36A}" srcOrd="2" destOrd="0" presId="urn:microsoft.com/office/officeart/2008/layout/LinedList"/>
    <dgm:cxn modelId="{2BAAB11C-65E1-46A1-A76F-94830DA7B1D4}" type="presParOf" srcId="{021422FA-F7E2-44EF-877D-A4A8C4099312}" destId="{269662AD-4687-4F5B-9A1B-9783328266A3}" srcOrd="3" destOrd="0" presId="urn:microsoft.com/office/officeart/2008/layout/LinedList"/>
    <dgm:cxn modelId="{B2FADB0C-298E-41FD-9A42-05D63A13636C}" type="presParOf" srcId="{269662AD-4687-4F5B-9A1B-9783328266A3}" destId="{BC8EEB93-036E-41F3-B72C-BE68EE1584B0}" srcOrd="0" destOrd="0" presId="urn:microsoft.com/office/officeart/2008/layout/LinedList"/>
    <dgm:cxn modelId="{765C1A41-DFAB-46E5-BC1A-7A52BAF82C44}" type="presParOf" srcId="{269662AD-4687-4F5B-9A1B-9783328266A3}" destId="{B9746E49-B79E-4A06-991C-F17665D42429}" srcOrd="1" destOrd="0" presId="urn:microsoft.com/office/officeart/2008/layout/LinedList"/>
    <dgm:cxn modelId="{D6BDAB33-1D49-4583-9754-69E75905C696}" type="presParOf" srcId="{021422FA-F7E2-44EF-877D-A4A8C4099312}" destId="{CBF40DAF-6203-4540-8E07-C234F1188B5A}" srcOrd="4" destOrd="0" presId="urn:microsoft.com/office/officeart/2008/layout/LinedList"/>
    <dgm:cxn modelId="{74D2AD10-8BC8-4DD4-BB0F-28237B5BD36A}" type="presParOf" srcId="{021422FA-F7E2-44EF-877D-A4A8C4099312}" destId="{8F7AAE3C-8585-4B76-B20B-BCEC7216B041}" srcOrd="5" destOrd="0" presId="urn:microsoft.com/office/officeart/2008/layout/LinedList"/>
    <dgm:cxn modelId="{540F9D70-1B71-4464-988B-6150D363B545}" type="presParOf" srcId="{8F7AAE3C-8585-4B76-B20B-BCEC7216B041}" destId="{7C8E6A84-8AB4-4831-82FA-D01C6BD2D3B6}" srcOrd="0" destOrd="0" presId="urn:microsoft.com/office/officeart/2008/layout/LinedList"/>
    <dgm:cxn modelId="{FE0383FF-6BC0-441C-8606-56D2ED0DD8E6}" type="presParOf" srcId="{8F7AAE3C-8585-4B76-B20B-BCEC7216B041}" destId="{15E25333-992B-48C4-9AAC-AB6769D873DE}" srcOrd="1" destOrd="0" presId="urn:microsoft.com/office/officeart/2008/layout/LinedList"/>
    <dgm:cxn modelId="{5609A138-4732-40B7-B19A-1F025011A574}" type="presParOf" srcId="{021422FA-F7E2-44EF-877D-A4A8C4099312}" destId="{4CFB7C99-5F6D-4485-BF18-48F85D988A9F}" srcOrd="6" destOrd="0" presId="urn:microsoft.com/office/officeart/2008/layout/LinedList"/>
    <dgm:cxn modelId="{3E0289C9-CB76-424E-A977-E3A960B4ECAE}" type="presParOf" srcId="{021422FA-F7E2-44EF-877D-A4A8C4099312}" destId="{39A4C88C-F3CB-495D-ACED-7B67E4EED34E}" srcOrd="7" destOrd="0" presId="urn:microsoft.com/office/officeart/2008/layout/LinedList"/>
    <dgm:cxn modelId="{F1752360-AA44-4E23-B6FE-803E1C655F59}" type="presParOf" srcId="{39A4C88C-F3CB-495D-ACED-7B67E4EED34E}" destId="{89685082-6311-4C47-8827-8167459C9CE3}" srcOrd="0" destOrd="0" presId="urn:microsoft.com/office/officeart/2008/layout/LinedList"/>
    <dgm:cxn modelId="{965180B5-1805-431B-BEAC-5C14CEB62537}" type="presParOf" srcId="{39A4C88C-F3CB-495D-ACED-7B67E4EED34E}" destId="{1589E091-A707-449D-92E9-B5ED2E6AF865}" srcOrd="1" destOrd="0" presId="urn:microsoft.com/office/officeart/2008/layout/LinedList"/>
    <dgm:cxn modelId="{5E92B75F-2D7C-453D-BD8F-79F90B091E9D}" type="presParOf" srcId="{021422FA-F7E2-44EF-877D-A4A8C4099312}" destId="{BB285E21-D746-4D78-A45B-E95B584AA1AA}" srcOrd="8" destOrd="0" presId="urn:microsoft.com/office/officeart/2008/layout/LinedList"/>
    <dgm:cxn modelId="{98D540C5-047E-46FD-9D39-72A526386563}" type="presParOf" srcId="{021422FA-F7E2-44EF-877D-A4A8C4099312}" destId="{A2820BA8-A51A-47AA-99E3-6FC66108EC80}" srcOrd="9" destOrd="0" presId="urn:microsoft.com/office/officeart/2008/layout/LinedList"/>
    <dgm:cxn modelId="{75A20FD6-6D32-4A84-9D6A-C033ED33855E}" type="presParOf" srcId="{A2820BA8-A51A-47AA-99E3-6FC66108EC80}" destId="{65877D21-8F08-424D-B97F-54A7623A6539}" srcOrd="0" destOrd="0" presId="urn:microsoft.com/office/officeart/2008/layout/LinedList"/>
    <dgm:cxn modelId="{601CC709-7A70-4C94-B323-BE76D118E91E}" type="presParOf" srcId="{A2820BA8-A51A-47AA-99E3-6FC66108EC80}" destId="{5C3E770F-E51C-46E5-BAB5-A39FBA3CB384}" srcOrd="1" destOrd="0" presId="urn:microsoft.com/office/officeart/2008/layout/LinedList"/>
    <dgm:cxn modelId="{517AB4B5-998D-4F73-9992-2F66AF31E7C6}" type="presParOf" srcId="{021422FA-F7E2-44EF-877D-A4A8C4099312}" destId="{3525F7BB-9A2B-45DC-AC02-7C5BAB3D07D3}" srcOrd="10" destOrd="0" presId="urn:microsoft.com/office/officeart/2008/layout/LinedList"/>
    <dgm:cxn modelId="{10A77BB1-1A07-4423-BEFA-15D8381812DF}" type="presParOf" srcId="{021422FA-F7E2-44EF-877D-A4A8C4099312}" destId="{5939CBDF-14E7-4D2D-BB9E-A0E4E483B428}" srcOrd="11" destOrd="0" presId="urn:microsoft.com/office/officeart/2008/layout/LinedList"/>
    <dgm:cxn modelId="{BC0E8F58-9402-4441-9252-702457B8F22E}" type="presParOf" srcId="{5939CBDF-14E7-4D2D-BB9E-A0E4E483B428}" destId="{3386F325-54C5-45B7-AF94-5DD0243E494D}" srcOrd="0" destOrd="0" presId="urn:microsoft.com/office/officeart/2008/layout/LinedList"/>
    <dgm:cxn modelId="{54D36D84-610F-418D-A72B-B7B9583A519B}" type="presParOf" srcId="{5939CBDF-14E7-4D2D-BB9E-A0E4E483B428}" destId="{9A711770-6B96-4BC4-AB23-75FFBFC3C3B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F26A8A-FA41-44C8-958B-B2721F55FE2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9F28DC-2474-4794-BD9F-AD385B1E0240}">
      <dgm:prSet/>
      <dgm:spPr/>
      <dgm:t>
        <a:bodyPr/>
        <a:lstStyle/>
        <a:p>
          <a:r>
            <a:rPr lang="en-US" altLang="ko-KR" b="1" dirty="0">
              <a:latin typeface="Gulim"/>
              <a:ea typeface="Gulim"/>
            </a:rPr>
            <a:t>FPS </a:t>
          </a:r>
          <a:r>
            <a:rPr lang="ko-KR" b="1" dirty="0">
              <a:latin typeface="Gulim"/>
              <a:ea typeface="Gulim"/>
            </a:rPr>
            <a:t>게임 </a:t>
          </a:r>
          <a:r>
            <a:rPr lang="ko-KR" b="0" dirty="0">
              <a:latin typeface="Gulim"/>
              <a:ea typeface="Gulim"/>
            </a:rPr>
            <a:t>메커니즘과 </a:t>
          </a:r>
          <a:r>
            <a:rPr lang="en-US" altLang="ko-KR" b="1" dirty="0">
              <a:latin typeface="Gulim"/>
              <a:ea typeface="Gulim"/>
            </a:rPr>
            <a:t>AR </a:t>
          </a:r>
          <a:r>
            <a:rPr lang="ko-KR" b="0" dirty="0">
              <a:latin typeface="Gulim"/>
              <a:ea typeface="Gulim"/>
            </a:rPr>
            <a:t>상호작용을 융합하여 보다 </a:t>
          </a:r>
          <a:r>
            <a:rPr lang="ko-KR" b="1" dirty="0">
              <a:latin typeface="Gulim"/>
              <a:ea typeface="Gulim"/>
            </a:rPr>
            <a:t>복잡하고 전략적인 </a:t>
          </a:r>
          <a:r>
            <a:rPr lang="ko-KR" b="0" dirty="0">
              <a:latin typeface="Gulim"/>
              <a:ea typeface="Gulim"/>
            </a:rPr>
            <a:t>게임플레이를 구현</a:t>
          </a:r>
          <a:endParaRPr lang="en-US" altLang="ko-KR" b="0" dirty="0">
            <a:latin typeface="맑은 고딕" panose="020F0302020204030204"/>
          </a:endParaRPr>
        </a:p>
      </dgm:t>
    </dgm:pt>
    <dgm:pt modelId="{D6DEE8F1-3C5A-4E4C-892C-E9D22A9C6F8A}" type="parTrans" cxnId="{99782446-C44F-4A8B-B6D3-5A2BD2415B7A}">
      <dgm:prSet/>
      <dgm:spPr/>
      <dgm:t>
        <a:bodyPr/>
        <a:lstStyle/>
        <a:p>
          <a:endParaRPr lang="en-US"/>
        </a:p>
      </dgm:t>
    </dgm:pt>
    <dgm:pt modelId="{8AAFBC4B-6554-40AF-9042-6D8525C2D1B8}" type="sibTrans" cxnId="{99782446-C44F-4A8B-B6D3-5A2BD2415B7A}">
      <dgm:prSet/>
      <dgm:spPr/>
      <dgm:t>
        <a:bodyPr/>
        <a:lstStyle/>
        <a:p>
          <a:endParaRPr lang="en-US"/>
        </a:p>
      </dgm:t>
    </dgm:pt>
    <dgm:pt modelId="{3F1F53D6-B5E3-4524-8930-443F53318159}">
      <dgm:prSet phldr="0"/>
      <dgm:spPr/>
      <dgm:t>
        <a:bodyPr/>
        <a:lstStyle/>
        <a:p>
          <a:pPr rtl="0"/>
          <a:r>
            <a:rPr lang="en-US" b="1" dirty="0">
              <a:latin typeface="Gulim"/>
              <a:ea typeface="Gulim"/>
            </a:rPr>
            <a:t>FPS </a:t>
          </a:r>
          <a:r>
            <a:rPr lang="ko-KR" altLang="en-US" b="1" dirty="0">
              <a:latin typeface="Gulim"/>
              <a:ea typeface="Gulim"/>
            </a:rPr>
            <a:t>장르와</a:t>
          </a:r>
          <a:r>
            <a:rPr lang="en-US" b="1" dirty="0">
              <a:latin typeface="Gulim"/>
              <a:ea typeface="Gulim"/>
            </a:rPr>
            <a:t> AR</a:t>
          </a:r>
          <a:r>
            <a:rPr lang="ko-KR" altLang="en-US" b="1" dirty="0">
              <a:latin typeface="Gulim"/>
              <a:ea typeface="Gulim"/>
            </a:rPr>
            <a:t>의</a:t>
          </a:r>
          <a:r>
            <a:rPr lang="en-US" b="1" dirty="0">
              <a:latin typeface="Gulim"/>
              <a:ea typeface="Gulim"/>
            </a:rPr>
            <a:t> </a:t>
          </a:r>
          <a:r>
            <a:rPr lang="ko-KR" altLang="en-US" b="1" dirty="0">
              <a:latin typeface="Gulim"/>
              <a:ea typeface="Gulim"/>
            </a:rPr>
            <a:t>결합</a:t>
          </a:r>
          <a:r>
            <a:rPr lang="ko-KR" altLang="en-US" b="0" dirty="0">
              <a:latin typeface="Gulim"/>
              <a:ea typeface="Gulim"/>
            </a:rPr>
            <a:t>을</a:t>
          </a:r>
          <a:r>
            <a:rPr lang="en-US" b="0" dirty="0">
              <a:latin typeface="Gulim"/>
              <a:ea typeface="Gulim"/>
            </a:rPr>
            <a:t> </a:t>
          </a:r>
          <a:r>
            <a:rPr lang="ko-KR" altLang="en-US" b="0" dirty="0">
              <a:latin typeface="Gulim"/>
              <a:ea typeface="Gulim"/>
            </a:rPr>
            <a:t>통해</a:t>
          </a:r>
          <a:r>
            <a:rPr lang="en-US" b="0" dirty="0">
              <a:latin typeface="Gulim"/>
              <a:ea typeface="Gulim"/>
            </a:rPr>
            <a:t> </a:t>
          </a:r>
          <a:r>
            <a:rPr lang="ko-KR" altLang="en-US" b="0" dirty="0">
              <a:latin typeface="Gulim"/>
              <a:ea typeface="Gulim"/>
            </a:rPr>
            <a:t>몰입감</a:t>
          </a:r>
          <a:r>
            <a:rPr lang="en-US" b="0" dirty="0">
              <a:latin typeface="Gulim"/>
              <a:ea typeface="Gulim"/>
            </a:rPr>
            <a:t> </a:t>
          </a:r>
          <a:r>
            <a:rPr lang="ko-KR" altLang="en-US" b="0" dirty="0">
              <a:latin typeface="Gulim"/>
              <a:ea typeface="Gulim"/>
            </a:rPr>
            <a:t>상승</a:t>
          </a:r>
          <a:endParaRPr lang="en-US" b="0" dirty="0">
            <a:latin typeface="Gulim"/>
            <a:ea typeface="Gulim"/>
          </a:endParaRPr>
        </a:p>
      </dgm:t>
    </dgm:pt>
    <dgm:pt modelId="{F91872CB-36EB-42BE-AF7D-31BAC288CED8}" type="parTrans" cxnId="{AFEEE6D6-B8EE-4903-B97F-166BFF6A9E3E}">
      <dgm:prSet/>
      <dgm:spPr/>
    </dgm:pt>
    <dgm:pt modelId="{1E1F5EA4-CB89-4B88-B13C-FFA0F6D6C5BD}" type="sibTrans" cxnId="{AFEEE6D6-B8EE-4903-B97F-166BFF6A9E3E}">
      <dgm:prSet/>
      <dgm:spPr/>
      <dgm:t>
        <a:bodyPr/>
        <a:lstStyle/>
        <a:p>
          <a:pPr latinLnBrk="1"/>
          <a:endParaRPr lang="ko-KR" altLang="en-US"/>
        </a:p>
      </dgm:t>
    </dgm:pt>
    <dgm:pt modelId="{3B02716E-5F47-41AF-B8CA-278D0547CC5A}">
      <dgm:prSet phldr="0"/>
      <dgm:spPr/>
      <dgm:t>
        <a:bodyPr/>
        <a:lstStyle/>
        <a:p>
          <a:r>
            <a:rPr lang="ko-KR" b="0" dirty="0">
              <a:latin typeface="Gulim"/>
              <a:ea typeface="Gulim"/>
            </a:rPr>
            <a:t>현실 공간 </a:t>
          </a:r>
          <a:r>
            <a:rPr lang="ko-KR" b="1" dirty="0">
              <a:latin typeface="Gulim"/>
              <a:ea typeface="Gulim"/>
            </a:rPr>
            <a:t>탐험형 </a:t>
          </a:r>
          <a:r>
            <a:rPr lang="en-US" altLang="ko-KR" b="1" dirty="0">
              <a:latin typeface="Gulim"/>
              <a:ea typeface="Gulim"/>
            </a:rPr>
            <a:t>FPS </a:t>
          </a:r>
          <a:r>
            <a:rPr lang="ko-KR" b="0" dirty="0">
              <a:latin typeface="Gulim"/>
              <a:ea typeface="Gulim"/>
            </a:rPr>
            <a:t>게임이라는 </a:t>
          </a:r>
          <a:r>
            <a:rPr lang="ko-KR" b="1" dirty="0">
              <a:latin typeface="Gulim"/>
              <a:ea typeface="Gulim"/>
            </a:rPr>
            <a:t>새로운 장르</a:t>
          </a:r>
          <a:r>
            <a:rPr lang="en-US" altLang="ko-KR" b="0" dirty="0"/>
            <a:t> </a:t>
          </a:r>
          <a:r>
            <a:rPr lang="ko-KR" b="0" dirty="0">
              <a:latin typeface="Gulim"/>
              <a:ea typeface="Gulim"/>
            </a:rPr>
            <a:t>개척</a:t>
          </a:r>
          <a:endParaRPr lang="en-US" altLang="ko-KR" b="0" dirty="0">
            <a:latin typeface="맑은 고딕" panose="020F0302020204030204"/>
          </a:endParaRPr>
        </a:p>
      </dgm:t>
    </dgm:pt>
    <dgm:pt modelId="{88E303F7-A31F-4289-90BD-6FF8E88EE705}" type="parTrans" cxnId="{72709DA5-8B54-4575-9726-178A20287ADD}">
      <dgm:prSet/>
      <dgm:spPr/>
    </dgm:pt>
    <dgm:pt modelId="{444FFE29-A8C8-4155-A9D9-CD53A0644943}" type="sibTrans" cxnId="{72709DA5-8B54-4575-9726-178A20287ADD}">
      <dgm:prSet/>
      <dgm:spPr/>
      <dgm:t>
        <a:bodyPr/>
        <a:lstStyle/>
        <a:p>
          <a:pPr latinLnBrk="1"/>
          <a:endParaRPr lang="ko-KR" altLang="en-US"/>
        </a:p>
      </dgm:t>
    </dgm:pt>
    <dgm:pt modelId="{402BD137-7317-433B-8F13-D15C06F6DAD7}">
      <dgm:prSet phldr="0"/>
      <dgm:spPr/>
      <dgm:t>
        <a:bodyPr/>
        <a:lstStyle/>
        <a:p>
          <a:r>
            <a:rPr lang="en-US" altLang="ko-KR" b="1" dirty="0">
              <a:latin typeface="Gulim"/>
              <a:ea typeface="Gulim"/>
            </a:rPr>
            <a:t>AR </a:t>
          </a:r>
          <a:r>
            <a:rPr lang="ko-KR" b="1" dirty="0">
              <a:latin typeface="Gulim"/>
              <a:ea typeface="Gulim"/>
            </a:rPr>
            <a:t>기반 </a:t>
          </a:r>
          <a:r>
            <a:rPr lang="en-US" altLang="ko-KR" b="1" dirty="0">
              <a:latin typeface="Gulim"/>
              <a:ea typeface="Gulim"/>
            </a:rPr>
            <a:t>FPS </a:t>
          </a:r>
          <a:r>
            <a:rPr lang="ko-KR" b="1" dirty="0">
              <a:latin typeface="Gulim"/>
              <a:ea typeface="Gulim"/>
            </a:rPr>
            <a:t>조작 시스템</a:t>
          </a:r>
          <a:endParaRPr lang="en-US" altLang="ko-KR" b="0" dirty="0">
            <a:latin typeface="맑은 고딕" panose="020F0302020204030204"/>
          </a:endParaRPr>
        </a:p>
      </dgm:t>
    </dgm:pt>
    <dgm:pt modelId="{D64BDCE7-D6C6-4734-8FB8-5D4CE7ED60D5}" type="parTrans" cxnId="{43878663-A4A7-4181-8D7C-1354EB1075EB}">
      <dgm:prSet/>
      <dgm:spPr/>
    </dgm:pt>
    <dgm:pt modelId="{E78BA245-40BA-451B-9274-B9575CF76099}" type="sibTrans" cxnId="{43878663-A4A7-4181-8D7C-1354EB1075EB}">
      <dgm:prSet/>
      <dgm:spPr/>
      <dgm:t>
        <a:bodyPr/>
        <a:lstStyle/>
        <a:p>
          <a:pPr latinLnBrk="1"/>
          <a:endParaRPr lang="ko-KR" altLang="en-US"/>
        </a:p>
      </dgm:t>
    </dgm:pt>
    <dgm:pt modelId="{41842327-4495-44C1-BC1F-FAA31B5D91D9}">
      <dgm:prSet phldr="0"/>
      <dgm:spPr/>
      <dgm:t>
        <a:bodyPr/>
        <a:lstStyle/>
        <a:p>
          <a:r>
            <a:rPr lang="ko-KR" b="1" dirty="0">
              <a:latin typeface="Gulim"/>
              <a:ea typeface="Gulim"/>
            </a:rPr>
            <a:t>혼합 현실 전투 시스템</a:t>
          </a:r>
          <a:endParaRPr lang="en-US" altLang="ko-KR" b="0" dirty="0">
            <a:latin typeface="맑은 고딕" panose="020F0302020204030204"/>
          </a:endParaRPr>
        </a:p>
      </dgm:t>
    </dgm:pt>
    <dgm:pt modelId="{C8890979-5B79-4C00-9F7A-22DCD817A9F9}" type="parTrans" cxnId="{A20F00CA-1CB7-4B02-86B8-615A5E8EC02F}">
      <dgm:prSet/>
      <dgm:spPr/>
    </dgm:pt>
    <dgm:pt modelId="{36AD7363-516E-4F8A-8507-AEA28DBF2A11}" type="sibTrans" cxnId="{A20F00CA-1CB7-4B02-86B8-615A5E8EC02F}">
      <dgm:prSet/>
      <dgm:spPr/>
    </dgm:pt>
    <dgm:pt modelId="{021422FA-F7E2-44EF-877D-A4A8C4099312}" type="pres">
      <dgm:prSet presAssocID="{A9F26A8A-FA41-44C8-958B-B2721F55FE28}" presName="vert0" presStyleCnt="0">
        <dgm:presLayoutVars>
          <dgm:dir/>
          <dgm:animOne val="branch"/>
          <dgm:animLvl val="lvl"/>
        </dgm:presLayoutVars>
      </dgm:prSet>
      <dgm:spPr/>
    </dgm:pt>
    <dgm:pt modelId="{E6F2D800-9EC7-466A-916D-5BCD34177C97}" type="pres">
      <dgm:prSet presAssocID="{3F1F53D6-B5E3-4524-8930-443F53318159}" presName="thickLine" presStyleLbl="alignNode1" presStyleIdx="0" presStyleCnt="5"/>
      <dgm:spPr/>
    </dgm:pt>
    <dgm:pt modelId="{ADD45B21-EC15-4464-B77A-950371830C3D}" type="pres">
      <dgm:prSet presAssocID="{3F1F53D6-B5E3-4524-8930-443F53318159}" presName="horz1" presStyleCnt="0"/>
      <dgm:spPr/>
    </dgm:pt>
    <dgm:pt modelId="{EDBC7EF2-B42C-478F-8402-A10CC85A15BC}" type="pres">
      <dgm:prSet presAssocID="{3F1F53D6-B5E3-4524-8930-443F53318159}" presName="tx1" presStyleLbl="revTx" presStyleIdx="0" presStyleCnt="5"/>
      <dgm:spPr/>
    </dgm:pt>
    <dgm:pt modelId="{EF7D42D8-23B6-4090-9CF2-741FE45106FC}" type="pres">
      <dgm:prSet presAssocID="{3F1F53D6-B5E3-4524-8930-443F53318159}" presName="vert1" presStyleCnt="0"/>
      <dgm:spPr/>
    </dgm:pt>
    <dgm:pt modelId="{91B71F94-BFD1-4441-8C66-ABCE8C4FF36A}" type="pres">
      <dgm:prSet presAssocID="{F19F28DC-2474-4794-BD9F-AD385B1E0240}" presName="thickLine" presStyleLbl="alignNode1" presStyleIdx="1" presStyleCnt="5"/>
      <dgm:spPr/>
    </dgm:pt>
    <dgm:pt modelId="{269662AD-4687-4F5B-9A1B-9783328266A3}" type="pres">
      <dgm:prSet presAssocID="{F19F28DC-2474-4794-BD9F-AD385B1E0240}" presName="horz1" presStyleCnt="0"/>
      <dgm:spPr/>
    </dgm:pt>
    <dgm:pt modelId="{BC8EEB93-036E-41F3-B72C-BE68EE1584B0}" type="pres">
      <dgm:prSet presAssocID="{F19F28DC-2474-4794-BD9F-AD385B1E0240}" presName="tx1" presStyleLbl="revTx" presStyleIdx="1" presStyleCnt="5"/>
      <dgm:spPr/>
    </dgm:pt>
    <dgm:pt modelId="{B9746E49-B79E-4A06-991C-F17665D42429}" type="pres">
      <dgm:prSet presAssocID="{F19F28DC-2474-4794-BD9F-AD385B1E0240}" presName="vert1" presStyleCnt="0"/>
      <dgm:spPr/>
    </dgm:pt>
    <dgm:pt modelId="{829F78F1-ED14-466B-AAE6-16A575C8213D}" type="pres">
      <dgm:prSet presAssocID="{3B02716E-5F47-41AF-B8CA-278D0547CC5A}" presName="thickLine" presStyleLbl="alignNode1" presStyleIdx="2" presStyleCnt="5"/>
      <dgm:spPr/>
    </dgm:pt>
    <dgm:pt modelId="{E7355B94-7C29-4AA5-92A1-C7196EC745AF}" type="pres">
      <dgm:prSet presAssocID="{3B02716E-5F47-41AF-B8CA-278D0547CC5A}" presName="horz1" presStyleCnt="0"/>
      <dgm:spPr/>
    </dgm:pt>
    <dgm:pt modelId="{E0DE2C99-E0D1-4B66-8AD9-41630DE5DF87}" type="pres">
      <dgm:prSet presAssocID="{3B02716E-5F47-41AF-B8CA-278D0547CC5A}" presName="tx1" presStyleLbl="revTx" presStyleIdx="2" presStyleCnt="5"/>
      <dgm:spPr/>
    </dgm:pt>
    <dgm:pt modelId="{945C4A52-A5C4-46D3-93D6-E8A86FE0D49F}" type="pres">
      <dgm:prSet presAssocID="{3B02716E-5F47-41AF-B8CA-278D0547CC5A}" presName="vert1" presStyleCnt="0"/>
      <dgm:spPr/>
    </dgm:pt>
    <dgm:pt modelId="{46B19BAD-A683-4D7E-85D4-F3FFC396C417}" type="pres">
      <dgm:prSet presAssocID="{402BD137-7317-433B-8F13-D15C06F6DAD7}" presName="thickLine" presStyleLbl="alignNode1" presStyleIdx="3" presStyleCnt="5"/>
      <dgm:spPr/>
    </dgm:pt>
    <dgm:pt modelId="{24DAD8F9-2F25-434A-BC7C-3067F890C6CA}" type="pres">
      <dgm:prSet presAssocID="{402BD137-7317-433B-8F13-D15C06F6DAD7}" presName="horz1" presStyleCnt="0"/>
      <dgm:spPr/>
    </dgm:pt>
    <dgm:pt modelId="{646106CA-91A2-4200-90F9-B308F0D2D6F2}" type="pres">
      <dgm:prSet presAssocID="{402BD137-7317-433B-8F13-D15C06F6DAD7}" presName="tx1" presStyleLbl="revTx" presStyleIdx="3" presStyleCnt="5"/>
      <dgm:spPr/>
    </dgm:pt>
    <dgm:pt modelId="{459CD75E-B88A-4ED5-838D-269CC3B4FF44}" type="pres">
      <dgm:prSet presAssocID="{402BD137-7317-433B-8F13-D15C06F6DAD7}" presName="vert1" presStyleCnt="0"/>
      <dgm:spPr/>
    </dgm:pt>
    <dgm:pt modelId="{B06E42F1-7412-46A5-81C1-40BA712F0EE3}" type="pres">
      <dgm:prSet presAssocID="{41842327-4495-44C1-BC1F-FAA31B5D91D9}" presName="thickLine" presStyleLbl="alignNode1" presStyleIdx="4" presStyleCnt="5"/>
      <dgm:spPr/>
    </dgm:pt>
    <dgm:pt modelId="{0A637D69-D78B-4DC5-A030-656CFA00C591}" type="pres">
      <dgm:prSet presAssocID="{41842327-4495-44C1-BC1F-FAA31B5D91D9}" presName="horz1" presStyleCnt="0"/>
      <dgm:spPr/>
    </dgm:pt>
    <dgm:pt modelId="{99424E35-6DBD-427B-A5F1-FCBE8CA10D18}" type="pres">
      <dgm:prSet presAssocID="{41842327-4495-44C1-BC1F-FAA31B5D91D9}" presName="tx1" presStyleLbl="revTx" presStyleIdx="4" presStyleCnt="5"/>
      <dgm:spPr/>
    </dgm:pt>
    <dgm:pt modelId="{816F63F7-17EF-43EF-ABDA-933DE8E1BFD9}" type="pres">
      <dgm:prSet presAssocID="{41842327-4495-44C1-BC1F-FAA31B5D91D9}" presName="vert1" presStyleCnt="0"/>
      <dgm:spPr/>
    </dgm:pt>
  </dgm:ptLst>
  <dgm:cxnLst>
    <dgm:cxn modelId="{20854922-ED9F-4C0D-A39C-71165BBA0C8F}" type="presOf" srcId="{3B02716E-5F47-41AF-B8CA-278D0547CC5A}" destId="{E0DE2C99-E0D1-4B66-8AD9-41630DE5DF87}" srcOrd="0" destOrd="0" presId="urn:microsoft.com/office/officeart/2008/layout/LinedList"/>
    <dgm:cxn modelId="{CB32D932-7B72-4BD9-9772-0988F0EFA85A}" type="presOf" srcId="{402BD137-7317-433B-8F13-D15C06F6DAD7}" destId="{646106CA-91A2-4200-90F9-B308F0D2D6F2}" srcOrd="0" destOrd="0" presId="urn:microsoft.com/office/officeart/2008/layout/LinedList"/>
    <dgm:cxn modelId="{43878663-A4A7-4181-8D7C-1354EB1075EB}" srcId="{A9F26A8A-FA41-44C8-958B-B2721F55FE28}" destId="{402BD137-7317-433B-8F13-D15C06F6DAD7}" srcOrd="3" destOrd="0" parTransId="{D64BDCE7-D6C6-4734-8FB8-5D4CE7ED60D5}" sibTransId="{E78BA245-40BA-451B-9274-B9575CF76099}"/>
    <dgm:cxn modelId="{99782446-C44F-4A8B-B6D3-5A2BD2415B7A}" srcId="{A9F26A8A-FA41-44C8-958B-B2721F55FE28}" destId="{F19F28DC-2474-4794-BD9F-AD385B1E0240}" srcOrd="1" destOrd="0" parTransId="{D6DEE8F1-3C5A-4E4C-892C-E9D22A9C6F8A}" sibTransId="{8AAFBC4B-6554-40AF-9042-6D8525C2D1B8}"/>
    <dgm:cxn modelId="{F6A7967A-1FC3-4196-84EA-637815DFCD6E}" type="presOf" srcId="{A9F26A8A-FA41-44C8-958B-B2721F55FE28}" destId="{021422FA-F7E2-44EF-877D-A4A8C4099312}" srcOrd="0" destOrd="0" presId="urn:microsoft.com/office/officeart/2008/layout/LinedList"/>
    <dgm:cxn modelId="{F02ABA8A-3740-4BBB-A32D-F38A29B08498}" type="presOf" srcId="{3F1F53D6-B5E3-4524-8930-443F53318159}" destId="{EDBC7EF2-B42C-478F-8402-A10CC85A15BC}" srcOrd="0" destOrd="0" presId="urn:microsoft.com/office/officeart/2008/layout/LinedList"/>
    <dgm:cxn modelId="{45E63F97-5D4C-49DA-B40A-1EF404EE0FC7}" type="presOf" srcId="{41842327-4495-44C1-BC1F-FAA31B5D91D9}" destId="{99424E35-6DBD-427B-A5F1-FCBE8CA10D18}" srcOrd="0" destOrd="0" presId="urn:microsoft.com/office/officeart/2008/layout/LinedList"/>
    <dgm:cxn modelId="{DE24389E-3511-4060-B95E-8E7C771A02ED}" type="presOf" srcId="{F19F28DC-2474-4794-BD9F-AD385B1E0240}" destId="{BC8EEB93-036E-41F3-B72C-BE68EE1584B0}" srcOrd="0" destOrd="0" presId="urn:microsoft.com/office/officeart/2008/layout/LinedList"/>
    <dgm:cxn modelId="{72709DA5-8B54-4575-9726-178A20287ADD}" srcId="{A9F26A8A-FA41-44C8-958B-B2721F55FE28}" destId="{3B02716E-5F47-41AF-B8CA-278D0547CC5A}" srcOrd="2" destOrd="0" parTransId="{88E303F7-A31F-4289-90BD-6FF8E88EE705}" sibTransId="{444FFE29-A8C8-4155-A9D9-CD53A0644943}"/>
    <dgm:cxn modelId="{A20F00CA-1CB7-4B02-86B8-615A5E8EC02F}" srcId="{A9F26A8A-FA41-44C8-958B-B2721F55FE28}" destId="{41842327-4495-44C1-BC1F-FAA31B5D91D9}" srcOrd="4" destOrd="0" parTransId="{C8890979-5B79-4C00-9F7A-22DCD817A9F9}" sibTransId="{36AD7363-516E-4F8A-8507-AEA28DBF2A11}"/>
    <dgm:cxn modelId="{AFEEE6D6-B8EE-4903-B97F-166BFF6A9E3E}" srcId="{A9F26A8A-FA41-44C8-958B-B2721F55FE28}" destId="{3F1F53D6-B5E3-4524-8930-443F53318159}" srcOrd="0" destOrd="0" parTransId="{F91872CB-36EB-42BE-AF7D-31BAC288CED8}" sibTransId="{1E1F5EA4-CB89-4B88-B13C-FFA0F6D6C5BD}"/>
    <dgm:cxn modelId="{A653307A-F344-40A3-91CC-7FB0D2E14FA6}" type="presParOf" srcId="{021422FA-F7E2-44EF-877D-A4A8C4099312}" destId="{E6F2D800-9EC7-466A-916D-5BCD34177C97}" srcOrd="0" destOrd="0" presId="urn:microsoft.com/office/officeart/2008/layout/LinedList"/>
    <dgm:cxn modelId="{D7B6F13F-1DFA-4F43-AD84-09A88E3E02AB}" type="presParOf" srcId="{021422FA-F7E2-44EF-877D-A4A8C4099312}" destId="{ADD45B21-EC15-4464-B77A-950371830C3D}" srcOrd="1" destOrd="0" presId="urn:microsoft.com/office/officeart/2008/layout/LinedList"/>
    <dgm:cxn modelId="{0C93F592-FAED-4F49-9AB8-502CAEA69374}" type="presParOf" srcId="{ADD45B21-EC15-4464-B77A-950371830C3D}" destId="{EDBC7EF2-B42C-478F-8402-A10CC85A15BC}" srcOrd="0" destOrd="0" presId="urn:microsoft.com/office/officeart/2008/layout/LinedList"/>
    <dgm:cxn modelId="{A688EFE4-56C3-4F00-846E-D798A86A34C4}" type="presParOf" srcId="{ADD45B21-EC15-4464-B77A-950371830C3D}" destId="{EF7D42D8-23B6-4090-9CF2-741FE45106FC}" srcOrd="1" destOrd="0" presId="urn:microsoft.com/office/officeart/2008/layout/LinedList"/>
    <dgm:cxn modelId="{BDB402E9-79CE-4DEF-9CA8-404CB56FE22B}" type="presParOf" srcId="{021422FA-F7E2-44EF-877D-A4A8C4099312}" destId="{91B71F94-BFD1-4441-8C66-ABCE8C4FF36A}" srcOrd="2" destOrd="0" presId="urn:microsoft.com/office/officeart/2008/layout/LinedList"/>
    <dgm:cxn modelId="{8048CE02-A7E0-480D-A7D0-D6FD53BDE487}" type="presParOf" srcId="{021422FA-F7E2-44EF-877D-A4A8C4099312}" destId="{269662AD-4687-4F5B-9A1B-9783328266A3}" srcOrd="3" destOrd="0" presId="urn:microsoft.com/office/officeart/2008/layout/LinedList"/>
    <dgm:cxn modelId="{61F8FBA7-5A90-4A17-AA0F-AC716512E97C}" type="presParOf" srcId="{269662AD-4687-4F5B-9A1B-9783328266A3}" destId="{BC8EEB93-036E-41F3-B72C-BE68EE1584B0}" srcOrd="0" destOrd="0" presId="urn:microsoft.com/office/officeart/2008/layout/LinedList"/>
    <dgm:cxn modelId="{FE744BB4-4E2E-4A21-B3A7-B596166B059F}" type="presParOf" srcId="{269662AD-4687-4F5B-9A1B-9783328266A3}" destId="{B9746E49-B79E-4A06-991C-F17665D42429}" srcOrd="1" destOrd="0" presId="urn:microsoft.com/office/officeart/2008/layout/LinedList"/>
    <dgm:cxn modelId="{9B9F687F-9360-4A0E-801D-12E221C2A6EB}" type="presParOf" srcId="{021422FA-F7E2-44EF-877D-A4A8C4099312}" destId="{829F78F1-ED14-466B-AAE6-16A575C8213D}" srcOrd="4" destOrd="0" presId="urn:microsoft.com/office/officeart/2008/layout/LinedList"/>
    <dgm:cxn modelId="{E882633B-A15E-4377-B025-5CF6B799DA5C}" type="presParOf" srcId="{021422FA-F7E2-44EF-877D-A4A8C4099312}" destId="{E7355B94-7C29-4AA5-92A1-C7196EC745AF}" srcOrd="5" destOrd="0" presId="urn:microsoft.com/office/officeart/2008/layout/LinedList"/>
    <dgm:cxn modelId="{9AA709A0-B6BB-4D5C-87F4-CF4D1DA5B1EE}" type="presParOf" srcId="{E7355B94-7C29-4AA5-92A1-C7196EC745AF}" destId="{E0DE2C99-E0D1-4B66-8AD9-41630DE5DF87}" srcOrd="0" destOrd="0" presId="urn:microsoft.com/office/officeart/2008/layout/LinedList"/>
    <dgm:cxn modelId="{8E2B0EE0-CC43-48FE-9454-D00D22BCD985}" type="presParOf" srcId="{E7355B94-7C29-4AA5-92A1-C7196EC745AF}" destId="{945C4A52-A5C4-46D3-93D6-E8A86FE0D49F}" srcOrd="1" destOrd="0" presId="urn:microsoft.com/office/officeart/2008/layout/LinedList"/>
    <dgm:cxn modelId="{9FF19EC0-333A-480B-B67E-3AEDB9CFB0E9}" type="presParOf" srcId="{021422FA-F7E2-44EF-877D-A4A8C4099312}" destId="{46B19BAD-A683-4D7E-85D4-F3FFC396C417}" srcOrd="6" destOrd="0" presId="urn:microsoft.com/office/officeart/2008/layout/LinedList"/>
    <dgm:cxn modelId="{4FFC46D5-CA30-4B60-BAC1-24108BC755FB}" type="presParOf" srcId="{021422FA-F7E2-44EF-877D-A4A8C4099312}" destId="{24DAD8F9-2F25-434A-BC7C-3067F890C6CA}" srcOrd="7" destOrd="0" presId="urn:microsoft.com/office/officeart/2008/layout/LinedList"/>
    <dgm:cxn modelId="{B06AC1FF-D067-4DD1-B850-53E6FA3A8E93}" type="presParOf" srcId="{24DAD8F9-2F25-434A-BC7C-3067F890C6CA}" destId="{646106CA-91A2-4200-90F9-B308F0D2D6F2}" srcOrd="0" destOrd="0" presId="urn:microsoft.com/office/officeart/2008/layout/LinedList"/>
    <dgm:cxn modelId="{9D111715-B99B-4D0B-B087-0BC13244E924}" type="presParOf" srcId="{24DAD8F9-2F25-434A-BC7C-3067F890C6CA}" destId="{459CD75E-B88A-4ED5-838D-269CC3B4FF44}" srcOrd="1" destOrd="0" presId="urn:microsoft.com/office/officeart/2008/layout/LinedList"/>
    <dgm:cxn modelId="{B32F11B9-E79E-48A7-A867-7AEF9BBD8287}" type="presParOf" srcId="{021422FA-F7E2-44EF-877D-A4A8C4099312}" destId="{B06E42F1-7412-46A5-81C1-40BA712F0EE3}" srcOrd="8" destOrd="0" presId="urn:microsoft.com/office/officeart/2008/layout/LinedList"/>
    <dgm:cxn modelId="{BAF65D69-FE83-4BE9-AABA-25C3BF2C3112}" type="presParOf" srcId="{021422FA-F7E2-44EF-877D-A4A8C4099312}" destId="{0A637D69-D78B-4DC5-A030-656CFA00C591}" srcOrd="9" destOrd="0" presId="urn:microsoft.com/office/officeart/2008/layout/LinedList"/>
    <dgm:cxn modelId="{05D26D58-DE65-4143-A8C6-B27906A061DA}" type="presParOf" srcId="{0A637D69-D78B-4DC5-A030-656CFA00C591}" destId="{99424E35-6DBD-427B-A5F1-FCBE8CA10D18}" srcOrd="0" destOrd="0" presId="urn:microsoft.com/office/officeart/2008/layout/LinedList"/>
    <dgm:cxn modelId="{3FD3E506-BD30-4B4E-B306-7D3CAAEF2DDA}" type="presParOf" srcId="{0A637D69-D78B-4DC5-A030-656CFA00C591}" destId="{816F63F7-17EF-43EF-ABDA-933DE8E1BF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F26A8A-FA41-44C8-958B-B2721F55FE2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9F28DC-2474-4794-BD9F-AD385B1E0240}">
      <dgm:prSet/>
      <dgm:spPr/>
      <dgm:t>
        <a:bodyPr/>
        <a:lstStyle/>
        <a:p>
          <a:r>
            <a:rPr lang="ko-KR" altLang="en-US" b="1" dirty="0">
              <a:latin typeface="Gulim"/>
              <a:ea typeface="Gulim"/>
            </a:rPr>
            <a:t>현실</a:t>
          </a:r>
          <a:r>
            <a:rPr lang="ko-KR" b="1" dirty="0">
              <a:latin typeface="Gulim"/>
              <a:ea typeface="Gulim"/>
            </a:rPr>
            <a:t> 세계와 연동된 </a:t>
          </a:r>
          <a:r>
            <a:rPr lang="en-US" b="1" dirty="0">
              <a:latin typeface="Gulim"/>
              <a:ea typeface="Gulim"/>
            </a:rPr>
            <a:t>AR </a:t>
          </a:r>
          <a:r>
            <a:rPr lang="ko-KR" b="1" dirty="0">
              <a:latin typeface="Gulim"/>
              <a:ea typeface="Gulim"/>
            </a:rPr>
            <a:t>환경 구축</a:t>
          </a:r>
          <a:endParaRPr lang="en-US" altLang="ko-KR" b="0" dirty="0">
            <a:latin typeface="맑은 고딕"/>
            <a:ea typeface="맑은 고딕"/>
          </a:endParaRPr>
        </a:p>
      </dgm:t>
    </dgm:pt>
    <dgm:pt modelId="{D6DEE8F1-3C5A-4E4C-892C-E9D22A9C6F8A}" type="parTrans" cxnId="{99782446-C44F-4A8B-B6D3-5A2BD2415B7A}">
      <dgm:prSet/>
      <dgm:spPr/>
      <dgm:t>
        <a:bodyPr/>
        <a:lstStyle/>
        <a:p>
          <a:endParaRPr lang="en-US"/>
        </a:p>
      </dgm:t>
    </dgm:pt>
    <dgm:pt modelId="{8AAFBC4B-6554-40AF-9042-6D8525C2D1B8}" type="sibTrans" cxnId="{99782446-C44F-4A8B-B6D3-5A2BD2415B7A}">
      <dgm:prSet/>
      <dgm:spPr/>
      <dgm:t>
        <a:bodyPr/>
        <a:lstStyle/>
        <a:p>
          <a:endParaRPr lang="en-US"/>
        </a:p>
      </dgm:t>
    </dgm:pt>
    <dgm:pt modelId="{3B02716E-5F47-41AF-B8CA-278D0547CC5A}">
      <dgm:prSet phldr="0"/>
      <dgm:spPr/>
      <dgm:t>
        <a:bodyPr/>
        <a:lstStyle/>
        <a:p>
          <a:r>
            <a:rPr lang="en-US" altLang="ko-KR" b="1" dirty="0">
              <a:latin typeface="Gulim"/>
              <a:ea typeface="Gulim"/>
            </a:rPr>
            <a:t>AR </a:t>
          </a:r>
          <a:r>
            <a:rPr lang="ko-KR" b="1" dirty="0">
              <a:latin typeface="Gulim"/>
              <a:ea typeface="Gulim"/>
            </a:rPr>
            <a:t>전용 </a:t>
          </a:r>
          <a:r>
            <a:rPr lang="en-US" b="1" dirty="0">
              <a:latin typeface="Gulim"/>
              <a:ea typeface="Gulim"/>
            </a:rPr>
            <a:t>FPS </a:t>
          </a:r>
          <a:r>
            <a:rPr lang="ko-KR" b="1" dirty="0">
              <a:latin typeface="Gulim"/>
              <a:ea typeface="Gulim"/>
            </a:rPr>
            <a:t>조작 시스템</a:t>
          </a:r>
          <a:endParaRPr lang="en-US" altLang="ko-KR" b="0" dirty="0">
            <a:latin typeface="맑은 고딕"/>
            <a:ea typeface="맑은 고딕"/>
          </a:endParaRPr>
        </a:p>
      </dgm:t>
    </dgm:pt>
    <dgm:pt modelId="{88E303F7-A31F-4289-90BD-6FF8E88EE705}" type="parTrans" cxnId="{72709DA5-8B54-4575-9726-178A20287ADD}">
      <dgm:prSet/>
      <dgm:spPr/>
    </dgm:pt>
    <dgm:pt modelId="{444FFE29-A8C8-4155-A9D9-CD53A0644943}" type="sibTrans" cxnId="{72709DA5-8B54-4575-9726-178A20287ADD}">
      <dgm:prSet/>
      <dgm:spPr/>
      <dgm:t>
        <a:bodyPr/>
        <a:lstStyle/>
        <a:p>
          <a:pPr latinLnBrk="1"/>
          <a:endParaRPr lang="ko-KR" altLang="en-US"/>
        </a:p>
      </dgm:t>
    </dgm:pt>
    <dgm:pt modelId="{F27CCB84-858F-462A-88D7-B6CF57709A93}">
      <dgm:prSet phldr="0"/>
      <dgm:spPr/>
      <dgm:t>
        <a:bodyPr/>
        <a:lstStyle/>
        <a:p>
          <a:pPr rtl="0" latinLnBrk="1"/>
          <a:r>
            <a:rPr lang="ko-KR" b="0" dirty="0">
              <a:solidFill>
                <a:srgbClr val="444444"/>
              </a:solidFill>
              <a:latin typeface="Malgun Gothic"/>
              <a:ea typeface="Malgun Gothic"/>
            </a:rPr>
            <a:t>다양한 몬스터 유형 및 </a:t>
          </a:r>
          <a:r>
            <a:rPr lang="en-US" altLang="ko-KR" b="0" dirty="0">
              <a:solidFill>
                <a:srgbClr val="444444"/>
              </a:solidFill>
              <a:latin typeface="Malgun Gothic"/>
            </a:rPr>
            <a:t>AI </a:t>
          </a:r>
          <a:r>
            <a:rPr lang="ko-KR" b="0" dirty="0">
              <a:solidFill>
                <a:srgbClr val="444444"/>
              </a:solidFill>
              <a:latin typeface="Malgun Gothic"/>
              <a:ea typeface="Malgun Gothic"/>
            </a:rPr>
            <a:t>패턴</a:t>
          </a:r>
          <a:endParaRPr lang="en-US" altLang="ko-KR" b="0" dirty="0">
            <a:solidFill>
              <a:srgbClr val="444444"/>
            </a:solidFill>
            <a:latin typeface="Malgun Gothic"/>
          </a:endParaRPr>
        </a:p>
      </dgm:t>
    </dgm:pt>
    <dgm:pt modelId="{ED388795-85A6-469E-8675-24BDEE690C4F}" type="parTrans" cxnId="{6EBBE100-1417-4700-B4CD-14794D5ADEFD}">
      <dgm:prSet/>
      <dgm:spPr/>
    </dgm:pt>
    <dgm:pt modelId="{D0813AB6-1C5E-48B4-9100-29BB68F00F1F}" type="sibTrans" cxnId="{6EBBE100-1417-4700-B4CD-14794D5ADEFD}">
      <dgm:prSet/>
      <dgm:spPr/>
      <dgm:t>
        <a:bodyPr/>
        <a:lstStyle/>
        <a:p>
          <a:pPr latinLnBrk="1"/>
          <a:endParaRPr lang="ko-KR" altLang="en-US"/>
        </a:p>
      </dgm:t>
    </dgm:pt>
    <dgm:pt modelId="{DAB0F730-6F63-4388-A324-3F103C87CDE7}">
      <dgm:prSet phldr="0"/>
      <dgm:spPr/>
      <dgm:t>
        <a:bodyPr/>
        <a:lstStyle/>
        <a:p>
          <a:pPr rtl="0" latinLnBrk="1"/>
          <a:r>
            <a:rPr lang="ko-KR" b="1" dirty="0">
              <a:latin typeface="Gulim"/>
              <a:ea typeface="Gulim"/>
            </a:rPr>
            <a:t>무기 및 아이템 시스템</a:t>
          </a:r>
          <a:endParaRPr lang="ko-KR" altLang="en-US" dirty="0">
            <a:latin typeface="Gulim"/>
            <a:ea typeface="Gulim"/>
          </a:endParaRPr>
        </a:p>
      </dgm:t>
    </dgm:pt>
    <dgm:pt modelId="{4B941EAE-8178-4A49-A3DD-089C7861AB27}" type="parTrans" cxnId="{F8E1342C-BC1B-4E63-905F-92807F1C6BC3}">
      <dgm:prSet/>
      <dgm:spPr/>
    </dgm:pt>
    <dgm:pt modelId="{8B06C88C-CFB4-455D-8E4F-EB86EB4A2751}" type="sibTrans" cxnId="{F8E1342C-BC1B-4E63-905F-92807F1C6BC3}">
      <dgm:prSet/>
      <dgm:spPr/>
      <dgm:t>
        <a:bodyPr/>
        <a:lstStyle/>
        <a:p>
          <a:pPr latinLnBrk="1"/>
          <a:endParaRPr lang="ko-KR" altLang="en-US"/>
        </a:p>
      </dgm:t>
    </dgm:pt>
    <dgm:pt modelId="{466260A8-AA72-430A-B591-E07268218C95}">
      <dgm:prSet phldr="0"/>
      <dgm:spPr/>
      <dgm:t>
        <a:bodyPr/>
        <a:lstStyle/>
        <a:p>
          <a:pPr rtl="0" latinLnBrk="1"/>
          <a:r>
            <a:rPr lang="ko-KR" altLang="en-US" b="1" dirty="0">
              <a:solidFill>
                <a:srgbClr val="FF0000"/>
              </a:solidFill>
              <a:latin typeface="Gulim"/>
              <a:ea typeface="Gulim"/>
            </a:rPr>
            <a:t>*서라운드 기능 추가*</a:t>
          </a:r>
        </a:p>
      </dgm:t>
    </dgm:pt>
    <dgm:pt modelId="{A18E6CDC-AA59-4C9E-8267-23AD48207EEF}" type="parTrans" cxnId="{7E98BE1F-9932-48CE-80EA-104E0206E053}">
      <dgm:prSet/>
      <dgm:spPr/>
    </dgm:pt>
    <dgm:pt modelId="{458EABE6-4A7F-4695-ADD0-E3E3AD71D294}" type="sibTrans" cxnId="{7E98BE1F-9932-48CE-80EA-104E0206E053}">
      <dgm:prSet/>
      <dgm:spPr/>
      <dgm:t>
        <a:bodyPr/>
        <a:lstStyle/>
        <a:p>
          <a:pPr latinLnBrk="1"/>
          <a:endParaRPr lang="ko-KR" altLang="en-US"/>
        </a:p>
      </dgm:t>
    </dgm:pt>
    <dgm:pt modelId="{83C26D80-FF4F-4D20-9C82-90AB602B295B}" type="pres">
      <dgm:prSet presAssocID="{A9F26A8A-FA41-44C8-958B-B2721F55FE28}" presName="vert0" presStyleCnt="0">
        <dgm:presLayoutVars>
          <dgm:dir/>
          <dgm:animOne val="branch"/>
          <dgm:animLvl val="lvl"/>
        </dgm:presLayoutVars>
      </dgm:prSet>
      <dgm:spPr/>
    </dgm:pt>
    <dgm:pt modelId="{0D518D1C-46E9-4CB8-8FF3-64E094C70EFA}" type="pres">
      <dgm:prSet presAssocID="{F19F28DC-2474-4794-BD9F-AD385B1E0240}" presName="thickLine" presStyleLbl="alignNode1" presStyleIdx="0" presStyleCnt="5"/>
      <dgm:spPr/>
    </dgm:pt>
    <dgm:pt modelId="{0D4739AF-1EA7-4D50-A922-42AF236CBC25}" type="pres">
      <dgm:prSet presAssocID="{F19F28DC-2474-4794-BD9F-AD385B1E0240}" presName="horz1" presStyleCnt="0"/>
      <dgm:spPr/>
    </dgm:pt>
    <dgm:pt modelId="{FE4FD49D-3E34-47C0-9C06-77D88DE7BAAA}" type="pres">
      <dgm:prSet presAssocID="{F19F28DC-2474-4794-BD9F-AD385B1E0240}" presName="tx1" presStyleLbl="revTx" presStyleIdx="0" presStyleCnt="5"/>
      <dgm:spPr/>
    </dgm:pt>
    <dgm:pt modelId="{74791B25-9D14-42B2-AC2F-2754FCAD94FC}" type="pres">
      <dgm:prSet presAssocID="{F19F28DC-2474-4794-BD9F-AD385B1E0240}" presName="vert1" presStyleCnt="0"/>
      <dgm:spPr/>
    </dgm:pt>
    <dgm:pt modelId="{5C0A8A94-6C5A-4DEF-9DA7-50C50C81A0B4}" type="pres">
      <dgm:prSet presAssocID="{466260A8-AA72-430A-B591-E07268218C95}" presName="thickLine" presStyleLbl="alignNode1" presStyleIdx="1" presStyleCnt="5"/>
      <dgm:spPr/>
    </dgm:pt>
    <dgm:pt modelId="{A6BD18A5-D671-41A5-AA75-087653C1C0AD}" type="pres">
      <dgm:prSet presAssocID="{466260A8-AA72-430A-B591-E07268218C95}" presName="horz1" presStyleCnt="0"/>
      <dgm:spPr/>
    </dgm:pt>
    <dgm:pt modelId="{D3482E70-6319-494D-9B78-7795B99883A5}" type="pres">
      <dgm:prSet presAssocID="{466260A8-AA72-430A-B591-E07268218C95}" presName="tx1" presStyleLbl="revTx" presStyleIdx="1" presStyleCnt="5"/>
      <dgm:spPr/>
    </dgm:pt>
    <dgm:pt modelId="{AD960DBB-1E70-40CE-8CE6-BB929A109A01}" type="pres">
      <dgm:prSet presAssocID="{466260A8-AA72-430A-B591-E07268218C95}" presName="vert1" presStyleCnt="0"/>
      <dgm:spPr/>
    </dgm:pt>
    <dgm:pt modelId="{31B4101E-240A-43BC-A964-F28AF54597F5}" type="pres">
      <dgm:prSet presAssocID="{F27CCB84-858F-462A-88D7-B6CF57709A93}" presName="thickLine" presStyleLbl="alignNode1" presStyleIdx="2" presStyleCnt="5"/>
      <dgm:spPr/>
    </dgm:pt>
    <dgm:pt modelId="{D6DE532B-4D18-446A-A353-6C34C6D336E8}" type="pres">
      <dgm:prSet presAssocID="{F27CCB84-858F-462A-88D7-B6CF57709A93}" presName="horz1" presStyleCnt="0"/>
      <dgm:spPr/>
    </dgm:pt>
    <dgm:pt modelId="{A2ED8C93-E6A5-4C9B-AB69-EBD36EA4E899}" type="pres">
      <dgm:prSet presAssocID="{F27CCB84-858F-462A-88D7-B6CF57709A93}" presName="tx1" presStyleLbl="revTx" presStyleIdx="2" presStyleCnt="5"/>
      <dgm:spPr/>
    </dgm:pt>
    <dgm:pt modelId="{CCEF6AF3-B727-4D99-B115-7878D4335A0E}" type="pres">
      <dgm:prSet presAssocID="{F27CCB84-858F-462A-88D7-B6CF57709A93}" presName="vert1" presStyleCnt="0"/>
      <dgm:spPr/>
    </dgm:pt>
    <dgm:pt modelId="{9FDD8182-F804-4A76-A222-4D7C087F4256}" type="pres">
      <dgm:prSet presAssocID="{3B02716E-5F47-41AF-B8CA-278D0547CC5A}" presName="thickLine" presStyleLbl="alignNode1" presStyleIdx="3" presStyleCnt="5"/>
      <dgm:spPr/>
    </dgm:pt>
    <dgm:pt modelId="{D7B18628-8E8B-498C-86DC-B3D95F3C92E1}" type="pres">
      <dgm:prSet presAssocID="{3B02716E-5F47-41AF-B8CA-278D0547CC5A}" presName="horz1" presStyleCnt="0"/>
      <dgm:spPr/>
    </dgm:pt>
    <dgm:pt modelId="{2EDE854D-FFCA-450F-B710-4B38E7B24AE5}" type="pres">
      <dgm:prSet presAssocID="{3B02716E-5F47-41AF-B8CA-278D0547CC5A}" presName="tx1" presStyleLbl="revTx" presStyleIdx="3" presStyleCnt="5"/>
      <dgm:spPr/>
    </dgm:pt>
    <dgm:pt modelId="{AFCF97A3-5283-4F73-986C-E58048450856}" type="pres">
      <dgm:prSet presAssocID="{3B02716E-5F47-41AF-B8CA-278D0547CC5A}" presName="vert1" presStyleCnt="0"/>
      <dgm:spPr/>
    </dgm:pt>
    <dgm:pt modelId="{0018970C-83B9-4A71-9CAE-6537975EDB63}" type="pres">
      <dgm:prSet presAssocID="{DAB0F730-6F63-4388-A324-3F103C87CDE7}" presName="thickLine" presStyleLbl="alignNode1" presStyleIdx="4" presStyleCnt="5"/>
      <dgm:spPr/>
    </dgm:pt>
    <dgm:pt modelId="{840D9EAD-4CA6-488A-A94E-5DFB5CC9EBC6}" type="pres">
      <dgm:prSet presAssocID="{DAB0F730-6F63-4388-A324-3F103C87CDE7}" presName="horz1" presStyleCnt="0"/>
      <dgm:spPr/>
    </dgm:pt>
    <dgm:pt modelId="{28F5A67F-C2F5-4C11-BB18-18EB3509E824}" type="pres">
      <dgm:prSet presAssocID="{DAB0F730-6F63-4388-A324-3F103C87CDE7}" presName="tx1" presStyleLbl="revTx" presStyleIdx="4" presStyleCnt="5"/>
      <dgm:spPr/>
    </dgm:pt>
    <dgm:pt modelId="{9647F03A-E688-4A6F-87AA-5DACAC1E80E7}" type="pres">
      <dgm:prSet presAssocID="{DAB0F730-6F63-4388-A324-3F103C87CDE7}" presName="vert1" presStyleCnt="0"/>
      <dgm:spPr/>
    </dgm:pt>
  </dgm:ptLst>
  <dgm:cxnLst>
    <dgm:cxn modelId="{6EBBE100-1417-4700-B4CD-14794D5ADEFD}" srcId="{A9F26A8A-FA41-44C8-958B-B2721F55FE28}" destId="{F27CCB84-858F-462A-88D7-B6CF57709A93}" srcOrd="2" destOrd="0" parTransId="{ED388795-85A6-469E-8675-24BDEE690C4F}" sibTransId="{D0813AB6-1C5E-48B4-9100-29BB68F00F1F}"/>
    <dgm:cxn modelId="{7E98BE1F-9932-48CE-80EA-104E0206E053}" srcId="{A9F26A8A-FA41-44C8-958B-B2721F55FE28}" destId="{466260A8-AA72-430A-B591-E07268218C95}" srcOrd="1" destOrd="0" parTransId="{A18E6CDC-AA59-4C9E-8267-23AD48207EEF}" sibTransId="{458EABE6-4A7F-4695-ADD0-E3E3AD71D294}"/>
    <dgm:cxn modelId="{008AA927-C1F2-4BD8-AB53-78D1139E163D}" type="presOf" srcId="{466260A8-AA72-430A-B591-E07268218C95}" destId="{D3482E70-6319-494D-9B78-7795B99883A5}" srcOrd="0" destOrd="0" presId="urn:microsoft.com/office/officeart/2008/layout/LinedList"/>
    <dgm:cxn modelId="{F8E1342C-BC1B-4E63-905F-92807F1C6BC3}" srcId="{A9F26A8A-FA41-44C8-958B-B2721F55FE28}" destId="{DAB0F730-6F63-4388-A324-3F103C87CDE7}" srcOrd="4" destOrd="0" parTransId="{4B941EAE-8178-4A49-A3DD-089C7861AB27}" sibTransId="{8B06C88C-CFB4-455D-8E4F-EB86EB4A2751}"/>
    <dgm:cxn modelId="{CF82F060-9A21-4EF3-A4F1-68D12017FEC7}" type="presOf" srcId="{DAB0F730-6F63-4388-A324-3F103C87CDE7}" destId="{28F5A67F-C2F5-4C11-BB18-18EB3509E824}" srcOrd="0" destOrd="0" presId="urn:microsoft.com/office/officeart/2008/layout/LinedList"/>
    <dgm:cxn modelId="{1E8A5A65-49B5-4CB8-9DD2-F9C4FFBD8303}" type="presOf" srcId="{F27CCB84-858F-462A-88D7-B6CF57709A93}" destId="{A2ED8C93-E6A5-4C9B-AB69-EBD36EA4E899}" srcOrd="0" destOrd="0" presId="urn:microsoft.com/office/officeart/2008/layout/LinedList"/>
    <dgm:cxn modelId="{99782446-C44F-4A8B-B6D3-5A2BD2415B7A}" srcId="{A9F26A8A-FA41-44C8-958B-B2721F55FE28}" destId="{F19F28DC-2474-4794-BD9F-AD385B1E0240}" srcOrd="0" destOrd="0" parTransId="{D6DEE8F1-3C5A-4E4C-892C-E9D22A9C6F8A}" sibTransId="{8AAFBC4B-6554-40AF-9042-6D8525C2D1B8}"/>
    <dgm:cxn modelId="{B38AF46F-2562-4FD2-89A9-7D8E49C59837}" type="presOf" srcId="{A9F26A8A-FA41-44C8-958B-B2721F55FE28}" destId="{83C26D80-FF4F-4D20-9C82-90AB602B295B}" srcOrd="0" destOrd="0" presId="urn:microsoft.com/office/officeart/2008/layout/LinedList"/>
    <dgm:cxn modelId="{72709DA5-8B54-4575-9726-178A20287ADD}" srcId="{A9F26A8A-FA41-44C8-958B-B2721F55FE28}" destId="{3B02716E-5F47-41AF-B8CA-278D0547CC5A}" srcOrd="3" destOrd="0" parTransId="{88E303F7-A31F-4289-90BD-6FF8E88EE705}" sibTransId="{444FFE29-A8C8-4155-A9D9-CD53A0644943}"/>
    <dgm:cxn modelId="{D252C0BB-B504-42F9-9E7B-7C449051C38D}" type="presOf" srcId="{F19F28DC-2474-4794-BD9F-AD385B1E0240}" destId="{FE4FD49D-3E34-47C0-9C06-77D88DE7BAAA}" srcOrd="0" destOrd="0" presId="urn:microsoft.com/office/officeart/2008/layout/LinedList"/>
    <dgm:cxn modelId="{CAD370F6-DC9E-4999-ACA3-4160471E9527}" type="presOf" srcId="{3B02716E-5F47-41AF-B8CA-278D0547CC5A}" destId="{2EDE854D-FFCA-450F-B710-4B38E7B24AE5}" srcOrd="0" destOrd="0" presId="urn:microsoft.com/office/officeart/2008/layout/LinedList"/>
    <dgm:cxn modelId="{5743BAEF-B606-4633-BACD-BCE7365A3268}" type="presParOf" srcId="{83C26D80-FF4F-4D20-9C82-90AB602B295B}" destId="{0D518D1C-46E9-4CB8-8FF3-64E094C70EFA}" srcOrd="0" destOrd="0" presId="urn:microsoft.com/office/officeart/2008/layout/LinedList"/>
    <dgm:cxn modelId="{E0890507-ECBB-473F-98CE-F1C05449D9EC}" type="presParOf" srcId="{83C26D80-FF4F-4D20-9C82-90AB602B295B}" destId="{0D4739AF-1EA7-4D50-A922-42AF236CBC25}" srcOrd="1" destOrd="0" presId="urn:microsoft.com/office/officeart/2008/layout/LinedList"/>
    <dgm:cxn modelId="{14513F16-E837-4140-850A-AE754618AD46}" type="presParOf" srcId="{0D4739AF-1EA7-4D50-A922-42AF236CBC25}" destId="{FE4FD49D-3E34-47C0-9C06-77D88DE7BAAA}" srcOrd="0" destOrd="0" presId="urn:microsoft.com/office/officeart/2008/layout/LinedList"/>
    <dgm:cxn modelId="{4A9369AC-F124-4892-BCA1-E54FBCC494F0}" type="presParOf" srcId="{0D4739AF-1EA7-4D50-A922-42AF236CBC25}" destId="{74791B25-9D14-42B2-AC2F-2754FCAD94FC}" srcOrd="1" destOrd="0" presId="urn:microsoft.com/office/officeart/2008/layout/LinedList"/>
    <dgm:cxn modelId="{74E4570C-DF86-476C-AE7E-984670CC74EF}" type="presParOf" srcId="{83C26D80-FF4F-4D20-9C82-90AB602B295B}" destId="{5C0A8A94-6C5A-4DEF-9DA7-50C50C81A0B4}" srcOrd="2" destOrd="0" presId="urn:microsoft.com/office/officeart/2008/layout/LinedList"/>
    <dgm:cxn modelId="{AC454CE2-D060-47D5-8CC7-661F20129A8D}" type="presParOf" srcId="{83C26D80-FF4F-4D20-9C82-90AB602B295B}" destId="{A6BD18A5-D671-41A5-AA75-087653C1C0AD}" srcOrd="3" destOrd="0" presId="urn:microsoft.com/office/officeart/2008/layout/LinedList"/>
    <dgm:cxn modelId="{5E93BB74-9F3F-4B93-A8C0-7ACB4BFD5077}" type="presParOf" srcId="{A6BD18A5-D671-41A5-AA75-087653C1C0AD}" destId="{D3482E70-6319-494D-9B78-7795B99883A5}" srcOrd="0" destOrd="0" presId="urn:microsoft.com/office/officeart/2008/layout/LinedList"/>
    <dgm:cxn modelId="{C2CF7749-351F-4375-88F1-F7DBCCB29850}" type="presParOf" srcId="{A6BD18A5-D671-41A5-AA75-087653C1C0AD}" destId="{AD960DBB-1E70-40CE-8CE6-BB929A109A01}" srcOrd="1" destOrd="0" presId="urn:microsoft.com/office/officeart/2008/layout/LinedList"/>
    <dgm:cxn modelId="{02E2E549-1A64-4F50-AB7D-6395972BF5CB}" type="presParOf" srcId="{83C26D80-FF4F-4D20-9C82-90AB602B295B}" destId="{31B4101E-240A-43BC-A964-F28AF54597F5}" srcOrd="4" destOrd="0" presId="urn:microsoft.com/office/officeart/2008/layout/LinedList"/>
    <dgm:cxn modelId="{9C0A2B22-B633-452A-8966-26843ED38762}" type="presParOf" srcId="{83C26D80-FF4F-4D20-9C82-90AB602B295B}" destId="{D6DE532B-4D18-446A-A353-6C34C6D336E8}" srcOrd="5" destOrd="0" presId="urn:microsoft.com/office/officeart/2008/layout/LinedList"/>
    <dgm:cxn modelId="{B510DB81-89DD-428C-94D0-655526CE32E8}" type="presParOf" srcId="{D6DE532B-4D18-446A-A353-6C34C6D336E8}" destId="{A2ED8C93-E6A5-4C9B-AB69-EBD36EA4E899}" srcOrd="0" destOrd="0" presId="urn:microsoft.com/office/officeart/2008/layout/LinedList"/>
    <dgm:cxn modelId="{62938543-F218-4720-B8E1-AB480BA8A2EB}" type="presParOf" srcId="{D6DE532B-4D18-446A-A353-6C34C6D336E8}" destId="{CCEF6AF3-B727-4D99-B115-7878D4335A0E}" srcOrd="1" destOrd="0" presId="urn:microsoft.com/office/officeart/2008/layout/LinedList"/>
    <dgm:cxn modelId="{DEDE5F2A-5D02-4385-ABAD-F2B25042D823}" type="presParOf" srcId="{83C26D80-FF4F-4D20-9C82-90AB602B295B}" destId="{9FDD8182-F804-4A76-A222-4D7C087F4256}" srcOrd="6" destOrd="0" presId="urn:microsoft.com/office/officeart/2008/layout/LinedList"/>
    <dgm:cxn modelId="{161F0C5A-3BC5-43BA-A748-89CE99C251D2}" type="presParOf" srcId="{83C26D80-FF4F-4D20-9C82-90AB602B295B}" destId="{D7B18628-8E8B-498C-86DC-B3D95F3C92E1}" srcOrd="7" destOrd="0" presId="urn:microsoft.com/office/officeart/2008/layout/LinedList"/>
    <dgm:cxn modelId="{BB3F8EA8-C6A1-4747-9692-FA23539A481D}" type="presParOf" srcId="{D7B18628-8E8B-498C-86DC-B3D95F3C92E1}" destId="{2EDE854D-FFCA-450F-B710-4B38E7B24AE5}" srcOrd="0" destOrd="0" presId="urn:microsoft.com/office/officeart/2008/layout/LinedList"/>
    <dgm:cxn modelId="{155370D5-CEAF-4002-9695-6175C8364BAA}" type="presParOf" srcId="{D7B18628-8E8B-498C-86DC-B3D95F3C92E1}" destId="{AFCF97A3-5283-4F73-986C-E58048450856}" srcOrd="1" destOrd="0" presId="urn:microsoft.com/office/officeart/2008/layout/LinedList"/>
    <dgm:cxn modelId="{AB2BD09E-CA6D-4C6D-AED1-67D88BE4EFD0}" type="presParOf" srcId="{83C26D80-FF4F-4D20-9C82-90AB602B295B}" destId="{0018970C-83B9-4A71-9CAE-6537975EDB63}" srcOrd="8" destOrd="0" presId="urn:microsoft.com/office/officeart/2008/layout/LinedList"/>
    <dgm:cxn modelId="{7FBA0C9A-5718-41BC-9B4A-BB994971BCCB}" type="presParOf" srcId="{83C26D80-FF4F-4D20-9C82-90AB602B295B}" destId="{840D9EAD-4CA6-488A-A94E-5DFB5CC9EBC6}" srcOrd="9" destOrd="0" presId="urn:microsoft.com/office/officeart/2008/layout/LinedList"/>
    <dgm:cxn modelId="{5797C9D8-28DC-463B-90E1-A3123AA51C2C}" type="presParOf" srcId="{840D9EAD-4CA6-488A-A94E-5DFB5CC9EBC6}" destId="{28F5A67F-C2F5-4C11-BB18-18EB3509E824}" srcOrd="0" destOrd="0" presId="urn:microsoft.com/office/officeart/2008/layout/LinedList"/>
    <dgm:cxn modelId="{C0451643-96D9-4F87-81D7-92F95088C53C}" type="presParOf" srcId="{840D9EAD-4CA6-488A-A94E-5DFB5CC9EBC6}" destId="{9647F03A-E688-4A6F-87AA-5DACAC1E80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B604C-6862-489F-8A85-7B687B8AB763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4E9CF-2912-4350-95D4-A69A8FF86DD0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프로젝트의 개요</a:t>
          </a:r>
          <a:endParaRPr lang="en-US" sz="2700" kern="1200"/>
        </a:p>
      </dsp:txBody>
      <dsp:txXfrm>
        <a:off x="299702" y="1282093"/>
        <a:ext cx="2200851" cy="1366505"/>
      </dsp:txXfrm>
    </dsp:sp>
    <dsp:sp modelId="{8D6B31C8-8D22-4339-AB38-EBD647E50B0B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20A4C-20E0-4710-8BB8-7FE3C0F3B46F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프로젝트의 목표 및 비전</a:t>
          </a:r>
          <a:endParaRPr lang="en-US" sz="2700" kern="1200"/>
        </a:p>
      </dsp:txBody>
      <dsp:txXfrm>
        <a:off x="3093555" y="1282093"/>
        <a:ext cx="2200851" cy="1366505"/>
      </dsp:txXfrm>
    </dsp:sp>
    <dsp:sp modelId="{AFF1F55F-343A-4DB4-BECD-B38AA5118D31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27A24-317D-4018-ABE2-2AACEBCE48DC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프로젝트 제작 계획</a:t>
          </a:r>
          <a:endParaRPr lang="en-US" sz="2700" kern="1200"/>
        </a:p>
      </dsp:txBody>
      <dsp:txXfrm>
        <a:off x="5887408" y="1282093"/>
        <a:ext cx="2200851" cy="1366505"/>
      </dsp:txXfrm>
    </dsp:sp>
    <dsp:sp modelId="{7E37D901-241F-4CE0-8339-41E09A0B127D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E605F-99B7-4201-AC7E-62305F85CAC0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프로젝트 담당 계획</a:t>
          </a:r>
          <a:endParaRPr lang="en-US" sz="2700" kern="1200"/>
        </a:p>
      </dsp:txBody>
      <dsp:txXfrm>
        <a:off x="8681261" y="1282093"/>
        <a:ext cx="2200851" cy="1366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D4F0A-AD3D-4A1A-90E0-3AFC23B5470D}">
      <dsp:nvSpPr>
        <dsp:cNvPr id="0" name=""/>
        <dsp:cNvSpPr/>
      </dsp:nvSpPr>
      <dsp:spPr>
        <a:xfrm>
          <a:off x="0" y="2344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97241-7DD4-4CFA-9F4B-A7202C341265}">
      <dsp:nvSpPr>
        <dsp:cNvPr id="0" name=""/>
        <dsp:cNvSpPr/>
      </dsp:nvSpPr>
      <dsp:spPr>
        <a:xfrm>
          <a:off x="0" y="2344"/>
          <a:ext cx="463463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AR </a:t>
          </a:r>
          <a:r>
            <a:rPr lang="ko-KR" sz="2300" b="1" kern="1200"/>
            <a:t>기술의 대중화 및 활용도 증대</a:t>
          </a:r>
          <a:endParaRPr lang="en-US" sz="2300" kern="1200"/>
        </a:p>
      </dsp:txBody>
      <dsp:txXfrm>
        <a:off x="0" y="2344"/>
        <a:ext cx="4634630" cy="799437"/>
      </dsp:txXfrm>
    </dsp:sp>
    <dsp:sp modelId="{91B71F94-BFD1-4441-8C66-ABCE8C4FF36A}">
      <dsp:nvSpPr>
        <dsp:cNvPr id="0" name=""/>
        <dsp:cNvSpPr/>
      </dsp:nvSpPr>
      <dsp:spPr>
        <a:xfrm>
          <a:off x="0" y="801781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EEB93-036E-41F3-B72C-BE68EE1584B0}">
      <dsp:nvSpPr>
        <dsp:cNvPr id="0" name=""/>
        <dsp:cNvSpPr/>
      </dsp:nvSpPr>
      <dsp:spPr>
        <a:xfrm>
          <a:off x="0" y="801781"/>
          <a:ext cx="463463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/>
            <a:t>차세대 게임 경험 제공</a:t>
          </a:r>
          <a:endParaRPr lang="en-US" sz="2300" kern="1200"/>
        </a:p>
      </dsp:txBody>
      <dsp:txXfrm>
        <a:off x="0" y="801781"/>
        <a:ext cx="4634630" cy="799437"/>
      </dsp:txXfrm>
    </dsp:sp>
    <dsp:sp modelId="{CBF40DAF-6203-4540-8E07-C234F1188B5A}">
      <dsp:nvSpPr>
        <dsp:cNvPr id="0" name=""/>
        <dsp:cNvSpPr/>
      </dsp:nvSpPr>
      <dsp:spPr>
        <a:xfrm>
          <a:off x="0" y="1601219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E6A84-8AB4-4831-82FA-D01C6BD2D3B6}">
      <dsp:nvSpPr>
        <dsp:cNvPr id="0" name=""/>
        <dsp:cNvSpPr/>
      </dsp:nvSpPr>
      <dsp:spPr>
        <a:xfrm>
          <a:off x="0" y="1601219"/>
          <a:ext cx="463463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/>
            <a:t>건강한 게임 환경 조성</a:t>
          </a:r>
          <a:endParaRPr lang="en-US" sz="2300" kern="1200"/>
        </a:p>
      </dsp:txBody>
      <dsp:txXfrm>
        <a:off x="0" y="1601219"/>
        <a:ext cx="4634630" cy="799437"/>
      </dsp:txXfrm>
    </dsp:sp>
    <dsp:sp modelId="{4CFB7C99-5F6D-4485-BF18-48F85D988A9F}">
      <dsp:nvSpPr>
        <dsp:cNvPr id="0" name=""/>
        <dsp:cNvSpPr/>
      </dsp:nvSpPr>
      <dsp:spPr>
        <a:xfrm>
          <a:off x="0" y="2400657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85082-6311-4C47-8827-8167459C9CE3}">
      <dsp:nvSpPr>
        <dsp:cNvPr id="0" name=""/>
        <dsp:cNvSpPr/>
      </dsp:nvSpPr>
      <dsp:spPr>
        <a:xfrm>
          <a:off x="0" y="2400657"/>
          <a:ext cx="463463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/>
            <a:t>창의적 콘텐츠 수요 충족</a:t>
          </a:r>
          <a:endParaRPr lang="en-US" sz="2300" kern="1200"/>
        </a:p>
      </dsp:txBody>
      <dsp:txXfrm>
        <a:off x="0" y="2400657"/>
        <a:ext cx="4634630" cy="799437"/>
      </dsp:txXfrm>
    </dsp:sp>
    <dsp:sp modelId="{BB285E21-D746-4D78-A45B-E95B584AA1AA}">
      <dsp:nvSpPr>
        <dsp:cNvPr id="0" name=""/>
        <dsp:cNvSpPr/>
      </dsp:nvSpPr>
      <dsp:spPr>
        <a:xfrm>
          <a:off x="0" y="3200094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77D21-8F08-424D-B97F-54A7623A6539}">
      <dsp:nvSpPr>
        <dsp:cNvPr id="0" name=""/>
        <dsp:cNvSpPr/>
      </dsp:nvSpPr>
      <dsp:spPr>
        <a:xfrm>
          <a:off x="0" y="3200094"/>
          <a:ext cx="463463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/>
            <a:t>시장 경쟁력 및 비즈니스 기회</a:t>
          </a:r>
          <a:endParaRPr lang="en-US" sz="2300" kern="1200"/>
        </a:p>
      </dsp:txBody>
      <dsp:txXfrm>
        <a:off x="0" y="3200094"/>
        <a:ext cx="4634630" cy="799437"/>
      </dsp:txXfrm>
    </dsp:sp>
    <dsp:sp modelId="{3525F7BB-9A2B-45DC-AC02-7C5BAB3D07D3}">
      <dsp:nvSpPr>
        <dsp:cNvPr id="0" name=""/>
        <dsp:cNvSpPr/>
      </dsp:nvSpPr>
      <dsp:spPr>
        <a:xfrm>
          <a:off x="0" y="3999532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6F325-54C5-45B7-AF94-5DD0243E494D}">
      <dsp:nvSpPr>
        <dsp:cNvPr id="0" name=""/>
        <dsp:cNvSpPr/>
      </dsp:nvSpPr>
      <dsp:spPr>
        <a:xfrm>
          <a:off x="0" y="3999532"/>
          <a:ext cx="463463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b="1" kern="1200"/>
            <a:t>기술 개발 및 연구 기회</a:t>
          </a:r>
          <a:endParaRPr lang="en-US" sz="2300" kern="1200"/>
        </a:p>
      </dsp:txBody>
      <dsp:txXfrm>
        <a:off x="0" y="3999532"/>
        <a:ext cx="4634630" cy="7994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2D800-9EC7-466A-916D-5BCD34177C97}">
      <dsp:nvSpPr>
        <dsp:cNvPr id="0" name=""/>
        <dsp:cNvSpPr/>
      </dsp:nvSpPr>
      <dsp:spPr>
        <a:xfrm>
          <a:off x="0" y="586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C7EF2-B42C-478F-8402-A10CC85A15BC}">
      <dsp:nvSpPr>
        <dsp:cNvPr id="0" name=""/>
        <dsp:cNvSpPr/>
      </dsp:nvSpPr>
      <dsp:spPr>
        <a:xfrm>
          <a:off x="0" y="586"/>
          <a:ext cx="4634630" cy="96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Gulim"/>
              <a:ea typeface="Gulim"/>
            </a:rPr>
            <a:t>FPS </a:t>
          </a:r>
          <a:r>
            <a:rPr lang="ko-KR" altLang="en-US" sz="1700" b="1" kern="1200" dirty="0">
              <a:latin typeface="Gulim"/>
              <a:ea typeface="Gulim"/>
            </a:rPr>
            <a:t>장르와</a:t>
          </a:r>
          <a:r>
            <a:rPr lang="en-US" sz="1700" b="1" kern="1200" dirty="0">
              <a:latin typeface="Gulim"/>
              <a:ea typeface="Gulim"/>
            </a:rPr>
            <a:t> AR</a:t>
          </a:r>
          <a:r>
            <a:rPr lang="ko-KR" altLang="en-US" sz="1700" b="1" kern="1200" dirty="0">
              <a:latin typeface="Gulim"/>
              <a:ea typeface="Gulim"/>
            </a:rPr>
            <a:t>의</a:t>
          </a:r>
          <a:r>
            <a:rPr lang="en-US" sz="1700" b="1" kern="1200" dirty="0">
              <a:latin typeface="Gulim"/>
              <a:ea typeface="Gulim"/>
            </a:rPr>
            <a:t> </a:t>
          </a:r>
          <a:r>
            <a:rPr lang="ko-KR" altLang="en-US" sz="1700" b="1" kern="1200" dirty="0">
              <a:latin typeface="Gulim"/>
              <a:ea typeface="Gulim"/>
            </a:rPr>
            <a:t>결합</a:t>
          </a:r>
          <a:r>
            <a:rPr lang="ko-KR" altLang="en-US" sz="1700" b="0" kern="1200" dirty="0">
              <a:latin typeface="Gulim"/>
              <a:ea typeface="Gulim"/>
            </a:rPr>
            <a:t>을</a:t>
          </a:r>
          <a:r>
            <a:rPr lang="en-US" sz="1700" b="0" kern="1200" dirty="0">
              <a:latin typeface="Gulim"/>
              <a:ea typeface="Gulim"/>
            </a:rPr>
            <a:t> </a:t>
          </a:r>
          <a:r>
            <a:rPr lang="ko-KR" altLang="en-US" sz="1700" b="0" kern="1200" dirty="0">
              <a:latin typeface="Gulim"/>
              <a:ea typeface="Gulim"/>
            </a:rPr>
            <a:t>통해</a:t>
          </a:r>
          <a:r>
            <a:rPr lang="en-US" sz="1700" b="0" kern="1200" dirty="0">
              <a:latin typeface="Gulim"/>
              <a:ea typeface="Gulim"/>
            </a:rPr>
            <a:t> </a:t>
          </a:r>
          <a:r>
            <a:rPr lang="ko-KR" altLang="en-US" sz="1700" b="0" kern="1200" dirty="0">
              <a:latin typeface="Gulim"/>
              <a:ea typeface="Gulim"/>
            </a:rPr>
            <a:t>몰입감</a:t>
          </a:r>
          <a:r>
            <a:rPr lang="en-US" sz="1700" b="0" kern="1200" dirty="0">
              <a:latin typeface="Gulim"/>
              <a:ea typeface="Gulim"/>
            </a:rPr>
            <a:t> </a:t>
          </a:r>
          <a:r>
            <a:rPr lang="ko-KR" altLang="en-US" sz="1700" b="0" kern="1200" dirty="0">
              <a:latin typeface="Gulim"/>
              <a:ea typeface="Gulim"/>
            </a:rPr>
            <a:t>상승</a:t>
          </a:r>
          <a:endParaRPr lang="en-US" sz="1700" b="0" kern="1200" dirty="0">
            <a:latin typeface="Gulim"/>
            <a:ea typeface="Gulim"/>
          </a:endParaRPr>
        </a:p>
      </dsp:txBody>
      <dsp:txXfrm>
        <a:off x="0" y="586"/>
        <a:ext cx="4634630" cy="960028"/>
      </dsp:txXfrm>
    </dsp:sp>
    <dsp:sp modelId="{91B71F94-BFD1-4441-8C66-ABCE8C4FF36A}">
      <dsp:nvSpPr>
        <dsp:cNvPr id="0" name=""/>
        <dsp:cNvSpPr/>
      </dsp:nvSpPr>
      <dsp:spPr>
        <a:xfrm>
          <a:off x="0" y="960614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EEB93-036E-41F3-B72C-BE68EE1584B0}">
      <dsp:nvSpPr>
        <dsp:cNvPr id="0" name=""/>
        <dsp:cNvSpPr/>
      </dsp:nvSpPr>
      <dsp:spPr>
        <a:xfrm>
          <a:off x="0" y="960614"/>
          <a:ext cx="4634630" cy="96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>
              <a:latin typeface="Gulim"/>
              <a:ea typeface="Gulim"/>
            </a:rPr>
            <a:t>FPS </a:t>
          </a:r>
          <a:r>
            <a:rPr lang="ko-KR" sz="1700" b="1" kern="1200" dirty="0">
              <a:latin typeface="Gulim"/>
              <a:ea typeface="Gulim"/>
            </a:rPr>
            <a:t>게임 </a:t>
          </a:r>
          <a:r>
            <a:rPr lang="ko-KR" sz="1700" b="0" kern="1200" dirty="0">
              <a:latin typeface="Gulim"/>
              <a:ea typeface="Gulim"/>
            </a:rPr>
            <a:t>메커니즘과 </a:t>
          </a:r>
          <a:r>
            <a:rPr lang="en-US" altLang="ko-KR" sz="1700" b="1" kern="1200" dirty="0">
              <a:latin typeface="Gulim"/>
              <a:ea typeface="Gulim"/>
            </a:rPr>
            <a:t>AR </a:t>
          </a:r>
          <a:r>
            <a:rPr lang="ko-KR" sz="1700" b="0" kern="1200" dirty="0">
              <a:latin typeface="Gulim"/>
              <a:ea typeface="Gulim"/>
            </a:rPr>
            <a:t>상호작용을 융합하여 보다 </a:t>
          </a:r>
          <a:r>
            <a:rPr lang="ko-KR" sz="1700" b="1" kern="1200" dirty="0">
              <a:latin typeface="Gulim"/>
              <a:ea typeface="Gulim"/>
            </a:rPr>
            <a:t>복잡하고 전략적인 </a:t>
          </a:r>
          <a:r>
            <a:rPr lang="ko-KR" sz="1700" b="0" kern="1200" dirty="0">
              <a:latin typeface="Gulim"/>
              <a:ea typeface="Gulim"/>
            </a:rPr>
            <a:t>게임플레이를 구현</a:t>
          </a:r>
          <a:endParaRPr lang="en-US" altLang="ko-KR" sz="1700" b="0" kern="1200" dirty="0">
            <a:latin typeface="맑은 고딕" panose="020F0302020204030204"/>
          </a:endParaRPr>
        </a:p>
      </dsp:txBody>
      <dsp:txXfrm>
        <a:off x="0" y="960614"/>
        <a:ext cx="4634630" cy="960028"/>
      </dsp:txXfrm>
    </dsp:sp>
    <dsp:sp modelId="{829F78F1-ED14-466B-AAE6-16A575C8213D}">
      <dsp:nvSpPr>
        <dsp:cNvPr id="0" name=""/>
        <dsp:cNvSpPr/>
      </dsp:nvSpPr>
      <dsp:spPr>
        <a:xfrm>
          <a:off x="0" y="1920642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E2C99-E0D1-4B66-8AD9-41630DE5DF87}">
      <dsp:nvSpPr>
        <dsp:cNvPr id="0" name=""/>
        <dsp:cNvSpPr/>
      </dsp:nvSpPr>
      <dsp:spPr>
        <a:xfrm>
          <a:off x="0" y="1920642"/>
          <a:ext cx="4634630" cy="96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b="0" kern="1200" dirty="0">
              <a:latin typeface="Gulim"/>
              <a:ea typeface="Gulim"/>
            </a:rPr>
            <a:t>현실 공간 </a:t>
          </a:r>
          <a:r>
            <a:rPr lang="ko-KR" sz="1700" b="1" kern="1200" dirty="0">
              <a:latin typeface="Gulim"/>
              <a:ea typeface="Gulim"/>
            </a:rPr>
            <a:t>탐험형 </a:t>
          </a:r>
          <a:r>
            <a:rPr lang="en-US" altLang="ko-KR" sz="1700" b="1" kern="1200" dirty="0">
              <a:latin typeface="Gulim"/>
              <a:ea typeface="Gulim"/>
            </a:rPr>
            <a:t>FPS </a:t>
          </a:r>
          <a:r>
            <a:rPr lang="ko-KR" sz="1700" b="0" kern="1200" dirty="0">
              <a:latin typeface="Gulim"/>
              <a:ea typeface="Gulim"/>
            </a:rPr>
            <a:t>게임이라는 </a:t>
          </a:r>
          <a:r>
            <a:rPr lang="ko-KR" sz="1700" b="1" kern="1200" dirty="0">
              <a:latin typeface="Gulim"/>
              <a:ea typeface="Gulim"/>
            </a:rPr>
            <a:t>새로운 장르</a:t>
          </a:r>
          <a:r>
            <a:rPr lang="en-US" altLang="ko-KR" sz="1700" b="0" kern="1200" dirty="0"/>
            <a:t> </a:t>
          </a:r>
          <a:r>
            <a:rPr lang="ko-KR" sz="1700" b="0" kern="1200" dirty="0">
              <a:latin typeface="Gulim"/>
              <a:ea typeface="Gulim"/>
            </a:rPr>
            <a:t>개척</a:t>
          </a:r>
          <a:endParaRPr lang="en-US" altLang="ko-KR" sz="1700" b="0" kern="1200" dirty="0">
            <a:latin typeface="맑은 고딕" panose="020F0302020204030204"/>
          </a:endParaRPr>
        </a:p>
      </dsp:txBody>
      <dsp:txXfrm>
        <a:off x="0" y="1920642"/>
        <a:ext cx="4634630" cy="960028"/>
      </dsp:txXfrm>
    </dsp:sp>
    <dsp:sp modelId="{46B19BAD-A683-4D7E-85D4-F3FFC396C417}">
      <dsp:nvSpPr>
        <dsp:cNvPr id="0" name=""/>
        <dsp:cNvSpPr/>
      </dsp:nvSpPr>
      <dsp:spPr>
        <a:xfrm>
          <a:off x="0" y="2880671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106CA-91A2-4200-90F9-B308F0D2D6F2}">
      <dsp:nvSpPr>
        <dsp:cNvPr id="0" name=""/>
        <dsp:cNvSpPr/>
      </dsp:nvSpPr>
      <dsp:spPr>
        <a:xfrm>
          <a:off x="0" y="2880671"/>
          <a:ext cx="4634630" cy="96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>
              <a:latin typeface="Gulim"/>
              <a:ea typeface="Gulim"/>
            </a:rPr>
            <a:t>AR </a:t>
          </a:r>
          <a:r>
            <a:rPr lang="ko-KR" sz="1700" b="1" kern="1200" dirty="0">
              <a:latin typeface="Gulim"/>
              <a:ea typeface="Gulim"/>
            </a:rPr>
            <a:t>기반 </a:t>
          </a:r>
          <a:r>
            <a:rPr lang="en-US" altLang="ko-KR" sz="1700" b="1" kern="1200" dirty="0">
              <a:latin typeface="Gulim"/>
              <a:ea typeface="Gulim"/>
            </a:rPr>
            <a:t>FPS </a:t>
          </a:r>
          <a:r>
            <a:rPr lang="ko-KR" sz="1700" b="1" kern="1200" dirty="0">
              <a:latin typeface="Gulim"/>
              <a:ea typeface="Gulim"/>
            </a:rPr>
            <a:t>조작 시스템</a:t>
          </a:r>
          <a:endParaRPr lang="en-US" altLang="ko-KR" sz="1700" b="0" kern="1200" dirty="0">
            <a:latin typeface="맑은 고딕" panose="020F0302020204030204"/>
          </a:endParaRPr>
        </a:p>
      </dsp:txBody>
      <dsp:txXfrm>
        <a:off x="0" y="2880671"/>
        <a:ext cx="4634630" cy="960028"/>
      </dsp:txXfrm>
    </dsp:sp>
    <dsp:sp modelId="{B06E42F1-7412-46A5-81C1-40BA712F0EE3}">
      <dsp:nvSpPr>
        <dsp:cNvPr id="0" name=""/>
        <dsp:cNvSpPr/>
      </dsp:nvSpPr>
      <dsp:spPr>
        <a:xfrm>
          <a:off x="0" y="3840699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24E35-6DBD-427B-A5F1-FCBE8CA10D18}">
      <dsp:nvSpPr>
        <dsp:cNvPr id="0" name=""/>
        <dsp:cNvSpPr/>
      </dsp:nvSpPr>
      <dsp:spPr>
        <a:xfrm>
          <a:off x="0" y="3840699"/>
          <a:ext cx="4634630" cy="96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b="1" kern="1200" dirty="0">
              <a:latin typeface="Gulim"/>
              <a:ea typeface="Gulim"/>
            </a:rPr>
            <a:t>혼합 현실 전투 시스템</a:t>
          </a:r>
          <a:endParaRPr lang="en-US" altLang="ko-KR" sz="1700" b="0" kern="1200" dirty="0">
            <a:latin typeface="맑은 고딕" panose="020F0302020204030204"/>
          </a:endParaRPr>
        </a:p>
      </dsp:txBody>
      <dsp:txXfrm>
        <a:off x="0" y="3840699"/>
        <a:ext cx="4634630" cy="960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18D1C-46E9-4CB8-8FF3-64E094C70EFA}">
      <dsp:nvSpPr>
        <dsp:cNvPr id="0" name=""/>
        <dsp:cNvSpPr/>
      </dsp:nvSpPr>
      <dsp:spPr>
        <a:xfrm>
          <a:off x="0" y="222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FD49D-3E34-47C0-9C06-77D88DE7BAAA}">
      <dsp:nvSpPr>
        <dsp:cNvPr id="0" name=""/>
        <dsp:cNvSpPr/>
      </dsp:nvSpPr>
      <dsp:spPr>
        <a:xfrm>
          <a:off x="0" y="222"/>
          <a:ext cx="4634630" cy="365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latin typeface="Gulim"/>
              <a:ea typeface="Gulim"/>
            </a:rPr>
            <a:t>현실</a:t>
          </a:r>
          <a:r>
            <a:rPr lang="ko-KR" sz="1300" b="1" kern="1200" dirty="0">
              <a:latin typeface="Gulim"/>
              <a:ea typeface="Gulim"/>
            </a:rPr>
            <a:t> 세계와 연동된 </a:t>
          </a:r>
          <a:r>
            <a:rPr lang="en-US" sz="1300" b="1" kern="1200" dirty="0">
              <a:latin typeface="Gulim"/>
              <a:ea typeface="Gulim"/>
            </a:rPr>
            <a:t>AR </a:t>
          </a:r>
          <a:r>
            <a:rPr lang="ko-KR" sz="1300" b="1" kern="1200" dirty="0">
              <a:latin typeface="Gulim"/>
              <a:ea typeface="Gulim"/>
            </a:rPr>
            <a:t>환경 구축</a:t>
          </a:r>
          <a:endParaRPr lang="en-US" altLang="ko-KR" sz="1300" b="0" kern="1200" dirty="0">
            <a:latin typeface="맑은 고딕"/>
            <a:ea typeface="맑은 고딕"/>
          </a:endParaRPr>
        </a:p>
      </dsp:txBody>
      <dsp:txXfrm>
        <a:off x="0" y="222"/>
        <a:ext cx="4634630" cy="365262"/>
      </dsp:txXfrm>
    </dsp:sp>
    <dsp:sp modelId="{5C0A8A94-6C5A-4DEF-9DA7-50C50C81A0B4}">
      <dsp:nvSpPr>
        <dsp:cNvPr id="0" name=""/>
        <dsp:cNvSpPr/>
      </dsp:nvSpPr>
      <dsp:spPr>
        <a:xfrm>
          <a:off x="0" y="365485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82E70-6319-494D-9B78-7795B99883A5}">
      <dsp:nvSpPr>
        <dsp:cNvPr id="0" name=""/>
        <dsp:cNvSpPr/>
      </dsp:nvSpPr>
      <dsp:spPr>
        <a:xfrm>
          <a:off x="0" y="365485"/>
          <a:ext cx="4634630" cy="365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>
              <a:solidFill>
                <a:srgbClr val="FF0000"/>
              </a:solidFill>
              <a:latin typeface="Gulim"/>
              <a:ea typeface="Gulim"/>
            </a:rPr>
            <a:t>*서라운드 기능 추가*</a:t>
          </a:r>
        </a:p>
      </dsp:txBody>
      <dsp:txXfrm>
        <a:off x="0" y="365485"/>
        <a:ext cx="4634630" cy="365262"/>
      </dsp:txXfrm>
    </dsp:sp>
    <dsp:sp modelId="{31B4101E-240A-43BC-A964-F28AF54597F5}">
      <dsp:nvSpPr>
        <dsp:cNvPr id="0" name=""/>
        <dsp:cNvSpPr/>
      </dsp:nvSpPr>
      <dsp:spPr>
        <a:xfrm>
          <a:off x="0" y="730748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D8C93-E6A5-4C9B-AB69-EBD36EA4E899}">
      <dsp:nvSpPr>
        <dsp:cNvPr id="0" name=""/>
        <dsp:cNvSpPr/>
      </dsp:nvSpPr>
      <dsp:spPr>
        <a:xfrm>
          <a:off x="0" y="730748"/>
          <a:ext cx="4634630" cy="365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b="0" kern="1200" dirty="0">
              <a:solidFill>
                <a:srgbClr val="444444"/>
              </a:solidFill>
              <a:latin typeface="Malgun Gothic"/>
              <a:ea typeface="Malgun Gothic"/>
            </a:rPr>
            <a:t>다양한 몬스터 유형 및 </a:t>
          </a:r>
          <a:r>
            <a:rPr lang="en-US" altLang="ko-KR" sz="1300" b="0" kern="1200" dirty="0">
              <a:solidFill>
                <a:srgbClr val="444444"/>
              </a:solidFill>
              <a:latin typeface="Malgun Gothic"/>
            </a:rPr>
            <a:t>AI </a:t>
          </a:r>
          <a:r>
            <a:rPr lang="ko-KR" sz="1300" b="0" kern="1200" dirty="0">
              <a:solidFill>
                <a:srgbClr val="444444"/>
              </a:solidFill>
              <a:latin typeface="Malgun Gothic"/>
              <a:ea typeface="Malgun Gothic"/>
            </a:rPr>
            <a:t>패턴</a:t>
          </a:r>
          <a:endParaRPr lang="en-US" altLang="ko-KR" sz="1300" b="0" kern="1200" dirty="0">
            <a:solidFill>
              <a:srgbClr val="444444"/>
            </a:solidFill>
            <a:latin typeface="Malgun Gothic"/>
          </a:endParaRPr>
        </a:p>
      </dsp:txBody>
      <dsp:txXfrm>
        <a:off x="0" y="730748"/>
        <a:ext cx="4634630" cy="365262"/>
      </dsp:txXfrm>
    </dsp:sp>
    <dsp:sp modelId="{9FDD8182-F804-4A76-A222-4D7C087F4256}">
      <dsp:nvSpPr>
        <dsp:cNvPr id="0" name=""/>
        <dsp:cNvSpPr/>
      </dsp:nvSpPr>
      <dsp:spPr>
        <a:xfrm>
          <a:off x="0" y="1096011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854D-FFCA-450F-B710-4B38E7B24AE5}">
      <dsp:nvSpPr>
        <dsp:cNvPr id="0" name=""/>
        <dsp:cNvSpPr/>
      </dsp:nvSpPr>
      <dsp:spPr>
        <a:xfrm>
          <a:off x="0" y="1096011"/>
          <a:ext cx="4634630" cy="365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latin typeface="Gulim"/>
              <a:ea typeface="Gulim"/>
            </a:rPr>
            <a:t>AR </a:t>
          </a:r>
          <a:r>
            <a:rPr lang="ko-KR" sz="1300" b="1" kern="1200" dirty="0">
              <a:latin typeface="Gulim"/>
              <a:ea typeface="Gulim"/>
            </a:rPr>
            <a:t>전용 </a:t>
          </a:r>
          <a:r>
            <a:rPr lang="en-US" sz="1300" b="1" kern="1200" dirty="0">
              <a:latin typeface="Gulim"/>
              <a:ea typeface="Gulim"/>
            </a:rPr>
            <a:t>FPS </a:t>
          </a:r>
          <a:r>
            <a:rPr lang="ko-KR" sz="1300" b="1" kern="1200" dirty="0">
              <a:latin typeface="Gulim"/>
              <a:ea typeface="Gulim"/>
            </a:rPr>
            <a:t>조작 시스템</a:t>
          </a:r>
          <a:endParaRPr lang="en-US" altLang="ko-KR" sz="1300" b="0" kern="1200" dirty="0">
            <a:latin typeface="맑은 고딕"/>
            <a:ea typeface="맑은 고딕"/>
          </a:endParaRPr>
        </a:p>
      </dsp:txBody>
      <dsp:txXfrm>
        <a:off x="0" y="1096011"/>
        <a:ext cx="4634630" cy="365262"/>
      </dsp:txXfrm>
    </dsp:sp>
    <dsp:sp modelId="{0018970C-83B9-4A71-9CAE-6537975EDB63}">
      <dsp:nvSpPr>
        <dsp:cNvPr id="0" name=""/>
        <dsp:cNvSpPr/>
      </dsp:nvSpPr>
      <dsp:spPr>
        <a:xfrm>
          <a:off x="0" y="1461274"/>
          <a:ext cx="46346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5A67F-C2F5-4C11-BB18-18EB3509E824}">
      <dsp:nvSpPr>
        <dsp:cNvPr id="0" name=""/>
        <dsp:cNvSpPr/>
      </dsp:nvSpPr>
      <dsp:spPr>
        <a:xfrm>
          <a:off x="0" y="1461274"/>
          <a:ext cx="4634630" cy="365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b="1" kern="1200" dirty="0">
              <a:latin typeface="Gulim"/>
              <a:ea typeface="Gulim"/>
            </a:rPr>
            <a:t>무기 및 아이템 시스템</a:t>
          </a:r>
          <a:endParaRPr lang="ko-KR" altLang="en-US" sz="1300" kern="1200" dirty="0">
            <a:latin typeface="Gulim"/>
            <a:ea typeface="Gulim"/>
          </a:endParaRPr>
        </a:p>
      </dsp:txBody>
      <dsp:txXfrm>
        <a:off x="0" y="1461274"/>
        <a:ext cx="4634630" cy="365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www.youtube.com/watch?v=HYhyNW8OB5Q&amp;t=147s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3D 컴퓨터 부품">
            <a:extLst>
              <a:ext uri="{FF2B5EF4-FFF2-40B4-BE49-F238E27FC236}">
                <a16:creationId xmlns:a16="http://schemas.microsoft.com/office/drawing/2014/main" id="{6FC6D298-3D81-ECDF-1D47-8D18F36E8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5200">
                <a:solidFill>
                  <a:srgbClr val="FFFFFF"/>
                </a:solidFill>
                <a:ea typeface="맑은 고딕"/>
              </a:rPr>
              <a:t>Mobile FPS Game</a:t>
            </a:r>
            <a:br>
              <a:rPr lang="ko-KR" altLang="en-US" sz="5200">
                <a:solidFill>
                  <a:srgbClr val="FFFFFF"/>
                </a:solidFill>
                <a:ea typeface="맑은 고딕"/>
              </a:rPr>
            </a:br>
            <a:br>
              <a:rPr lang="ko-KR" altLang="en-US" sz="5200">
                <a:solidFill>
                  <a:srgbClr val="FFFFFF"/>
                </a:solidFill>
                <a:ea typeface="맑은 고딕"/>
              </a:rPr>
            </a:br>
            <a:r>
              <a:rPr lang="ko-KR" altLang="en-US" sz="5200">
                <a:solidFill>
                  <a:srgbClr val="FFFFFF"/>
                </a:solidFill>
                <a:ea typeface="맑은 고딕"/>
              </a:rPr>
              <a:t>Void Hunter AR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endParaRPr lang="ko-KR" altLang="en-US" sz="1400">
              <a:solidFill>
                <a:srgbClr val="FFFFFF"/>
              </a:solidFill>
            </a:endParaRPr>
          </a:p>
          <a:p>
            <a:pPr lvl="8"/>
            <a:r>
              <a:rPr lang="ko-KR" altLang="en-US" sz="1400">
                <a:solidFill>
                  <a:srgbClr val="FFFFFF"/>
                </a:solidFill>
                <a:ea typeface="맑은 고딕"/>
              </a:rPr>
              <a:t> AIR</a:t>
            </a:r>
          </a:p>
          <a:p>
            <a:pPr lvl="8"/>
            <a:r>
              <a:rPr lang="en-US" altLang="ko-KR" sz="1400">
                <a:solidFill>
                  <a:srgbClr val="FFFFFF"/>
                </a:solidFill>
                <a:latin typeface="Gulim"/>
                <a:ea typeface="+mn-lt"/>
              </a:rPr>
              <a:t>  20198029 </a:t>
            </a:r>
            <a:r>
              <a:rPr lang="ko-KR" altLang="en-US" sz="1400">
                <a:solidFill>
                  <a:srgbClr val="FFFFFF"/>
                </a:solidFill>
                <a:ea typeface="맑은 고딕"/>
              </a:rPr>
              <a:t>이찬희</a:t>
            </a:r>
            <a:endParaRPr lang="ko-KR" sz="1400">
              <a:solidFill>
                <a:srgbClr val="FFFFFF"/>
              </a:solidFill>
              <a:latin typeface="맑은 고딕" panose="020F0502020204030204"/>
              <a:ea typeface="+mn-lt"/>
            </a:endParaRPr>
          </a:p>
          <a:p>
            <a:pPr lvl="8"/>
            <a:r>
              <a:rPr lang="en-US" altLang="ko-KR" sz="1400">
                <a:solidFill>
                  <a:srgbClr val="FFFFFF"/>
                </a:solidFill>
                <a:latin typeface="Gulim"/>
                <a:ea typeface="+mn-lt"/>
              </a:rPr>
              <a:t>  20201787</a:t>
            </a:r>
            <a:r>
              <a:rPr lang="en-US" altLang="ko-KR" sz="1400">
                <a:solidFill>
                  <a:srgbClr val="FFFFFF"/>
                </a:solidFill>
                <a:latin typeface="Gulim"/>
                <a:ea typeface="맑은 고딕"/>
              </a:rPr>
              <a:t> </a:t>
            </a:r>
            <a:r>
              <a:rPr lang="ko-KR" altLang="en-US" sz="1400">
                <a:solidFill>
                  <a:srgbClr val="FFFFFF"/>
                </a:solidFill>
                <a:ea typeface="맑은 고딕"/>
              </a:rPr>
              <a:t>이창희</a:t>
            </a:r>
            <a:endParaRPr lang="ko-KR" sz="1400">
              <a:solidFill>
                <a:srgbClr val="FFFFFF"/>
              </a:solidFill>
              <a:latin typeface="맑은 고딕" panose="020F0502020204030204"/>
              <a:ea typeface="+mn-lt"/>
            </a:endParaRPr>
          </a:p>
          <a:p>
            <a:pPr lvl="8"/>
            <a:r>
              <a:rPr lang="en-US" altLang="ko-KR" sz="1400">
                <a:solidFill>
                  <a:srgbClr val="FFFFFF"/>
                </a:solidFill>
                <a:latin typeface="Gulim"/>
                <a:ea typeface="+mn-lt"/>
              </a:rPr>
              <a:t>  20201771</a:t>
            </a:r>
            <a:r>
              <a:rPr lang="en-US" altLang="ko-KR" sz="1400">
                <a:solidFill>
                  <a:srgbClr val="FFFFFF"/>
                </a:solidFill>
                <a:latin typeface="Gulim"/>
                <a:ea typeface="맑은 고딕"/>
              </a:rPr>
              <a:t> </a:t>
            </a:r>
            <a:r>
              <a:rPr lang="ko-KR" altLang="en-US" sz="1400">
                <a:solidFill>
                  <a:srgbClr val="FFFFFF"/>
                </a:solidFill>
                <a:ea typeface="맑은 고딕"/>
              </a:rPr>
              <a:t>박효인</a:t>
            </a:r>
          </a:p>
          <a:p>
            <a:pPr lvl="8"/>
            <a:endParaRPr lang="ko-KR" altLang="en-US" sz="1400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0757F1-E5E8-EAC1-7FA2-DDDDA2749A8A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목차</a:t>
            </a:r>
            <a:endParaRPr lang="en-US" altLang="ko-KR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48710B9-DA59-8F00-1211-16CAAB4BB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51493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77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잔디, 휴대 전화, 휴대용 통신 장치, 야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4CBD146-748B-105E-F592-E58EF9E8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22" y="1319211"/>
            <a:ext cx="5334000" cy="421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86993A-EC1D-C008-E37B-793FB3E5CC5D}"/>
              </a:ext>
            </a:extLst>
          </p:cNvPr>
          <p:cNvSpPr txBox="1"/>
          <p:nvPr/>
        </p:nvSpPr>
        <p:spPr>
          <a:xfrm>
            <a:off x="1985550" y="5716070"/>
            <a:ext cx="50417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맑은 고딕"/>
              </a:rPr>
              <a:t>(증강현실을 이용한 게임 "포켓몬 GO")</a:t>
            </a:r>
            <a:endParaRPr lang="ko-KR" altLang="en-US" sz="1200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70A20DE0-B377-0934-F8AC-892BA550CC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144428"/>
              </p:ext>
            </p:extLst>
          </p:nvPr>
        </p:nvGraphicFramePr>
        <p:xfrm>
          <a:off x="7022875" y="1315106"/>
          <a:ext cx="463463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E0CA6B91-A91A-F00D-F50A-96CE85FC47AB}"/>
              </a:ext>
            </a:extLst>
          </p:cNvPr>
          <p:cNvSpPr txBox="1"/>
          <p:nvPr/>
        </p:nvSpPr>
        <p:spPr>
          <a:xfrm>
            <a:off x="3516468" y="409485"/>
            <a:ext cx="5668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</a:rPr>
              <a:t>프로젝트의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36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2CAE3-DF39-F7A0-2593-EAD306DF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C1B0E1-AF86-8680-CBF7-8D226A4B4F06}"/>
              </a:ext>
            </a:extLst>
          </p:cNvPr>
          <p:cNvSpPr txBox="1"/>
          <p:nvPr/>
        </p:nvSpPr>
        <p:spPr>
          <a:xfrm>
            <a:off x="1673405" y="5266215"/>
            <a:ext cx="50417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+mn-lt"/>
                <a:cs typeface="+mn-lt"/>
                <a:hlinkClick r:id="rId2"/>
              </a:rPr>
              <a:t>현재 출시 된 증강현실 FPS 게임 "또바슛"</a:t>
            </a:r>
            <a:endParaRPr lang="en-US" altLang="ko-KR" sz="1200">
              <a:ea typeface="맑은 고딕"/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C1579084-4F11-6EC6-E8C6-167E74686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235575"/>
              </p:ext>
            </p:extLst>
          </p:nvPr>
        </p:nvGraphicFramePr>
        <p:xfrm>
          <a:off x="6352682" y="1315106"/>
          <a:ext cx="463463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9A3BD7FF-61EC-2009-9C8B-3134D67A0F3B}"/>
              </a:ext>
            </a:extLst>
          </p:cNvPr>
          <p:cNvSpPr txBox="1"/>
          <p:nvPr/>
        </p:nvSpPr>
        <p:spPr>
          <a:xfrm>
            <a:off x="3516468" y="409485"/>
            <a:ext cx="5668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</a:rPr>
              <a:t>프로젝트의 목표 및 비전</a:t>
            </a:r>
            <a:endParaRPr lang="ko-KR" altLang="en-US" dirty="0"/>
          </a:p>
        </p:txBody>
      </p:sp>
      <p:pic>
        <p:nvPicPr>
          <p:cNvPr id="20" name="그림 19" descr="사람, 야외, 도로, 바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AB458B3-EC5B-4B4C-BFF4-7FA80DDF70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481" y="1317147"/>
            <a:ext cx="5047907" cy="34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1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82936C-97FD-06B6-DDD5-A5C93643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그림 315" descr="구름, 스크린샷, 하늘, 텍스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A973A4F-5DE7-0AB8-FE83-AF1AD59E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5875"/>
            <a:ext cx="5291666" cy="4286249"/>
          </a:xfrm>
          <a:prstGeom prst="rect">
            <a:avLst/>
          </a:prstGeom>
        </p:spPr>
      </p:pic>
      <p:pic>
        <p:nvPicPr>
          <p:cNvPr id="317" name="그림 316">
            <a:extLst>
              <a:ext uri="{FF2B5EF4-FFF2-40B4-BE49-F238E27FC236}">
                <a16:creationId xmlns:a16="http://schemas.microsoft.com/office/drawing/2014/main" id="{85870F61-19D1-0792-4E15-4ACF2A2F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12" y="1289300"/>
            <a:ext cx="5291667" cy="3214687"/>
          </a:xfrm>
          <a:prstGeom prst="rect">
            <a:avLst/>
          </a:prstGeom>
        </p:spPr>
      </p:pic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2824F3AC-C49A-C173-6273-EE48E1A237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568369"/>
              </p:ext>
            </p:extLst>
          </p:nvPr>
        </p:nvGraphicFramePr>
        <p:xfrm>
          <a:off x="6628104" y="4794599"/>
          <a:ext cx="4634630" cy="1826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E85FFACD-973E-B573-0D78-C181BA7E8F0E}"/>
              </a:ext>
            </a:extLst>
          </p:cNvPr>
          <p:cNvSpPr txBox="1"/>
          <p:nvPr/>
        </p:nvSpPr>
        <p:spPr>
          <a:xfrm>
            <a:off x="3516468" y="409485"/>
            <a:ext cx="5668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b="1" dirty="0">
                <a:ea typeface="맑은 고딕"/>
              </a:rPr>
              <a:t>프로젝트 제작 계획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5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0CFF4-2015-B6B2-33C7-8F9B7FC5A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C5804-2B3D-5122-05D8-1564DCD4EBB3}"/>
              </a:ext>
            </a:extLst>
          </p:cNvPr>
          <p:cNvSpPr txBox="1"/>
          <p:nvPr/>
        </p:nvSpPr>
        <p:spPr>
          <a:xfrm>
            <a:off x="2589089" y="219079"/>
            <a:ext cx="74254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dirty="0">
                <a:ea typeface="맑은 고딕"/>
              </a:rPr>
              <a:t>프로젝트 담당 계획</a:t>
            </a:r>
            <a:endParaRPr lang="ko-KR" altLang="en-US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9E827E9-E161-D186-F377-094C82C88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8617"/>
              </p:ext>
            </p:extLst>
          </p:nvPr>
        </p:nvGraphicFramePr>
        <p:xfrm>
          <a:off x="3533544" y="1097966"/>
          <a:ext cx="5326887" cy="14871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43789">
                  <a:extLst>
                    <a:ext uri="{9D8B030D-6E8A-4147-A177-3AD203B41FA5}">
                      <a16:colId xmlns:a16="http://schemas.microsoft.com/office/drawing/2014/main" val="2853737521"/>
                    </a:ext>
                  </a:extLst>
                </a:gridCol>
                <a:gridCol w="2514800">
                  <a:extLst>
                    <a:ext uri="{9D8B030D-6E8A-4147-A177-3AD203B41FA5}">
                      <a16:colId xmlns:a16="http://schemas.microsoft.com/office/drawing/2014/main" val="2652396424"/>
                    </a:ext>
                  </a:extLst>
                </a:gridCol>
                <a:gridCol w="1368298">
                  <a:extLst>
                    <a:ext uri="{9D8B030D-6E8A-4147-A177-3AD203B41FA5}">
                      <a16:colId xmlns:a16="http://schemas.microsoft.com/office/drawing/2014/main" val="3678743690"/>
                    </a:ext>
                  </a:extLst>
                </a:gridCol>
              </a:tblGrid>
              <a:tr h="2594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기간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담당 분야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담당자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835360"/>
                  </a:ext>
                </a:extLst>
              </a:tr>
              <a:tr h="48183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3~4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유니티와 스마트폰 카메라 연동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증강현실 알고리즘 실현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이창희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10942"/>
                  </a:ext>
                </a:extLst>
              </a:tr>
              <a:tr h="481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게임 로비 및 인 게임 </a:t>
                      </a:r>
                      <a:r>
                        <a:rPr lang="af-ZA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인벤토리 기능 활성화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박효인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823647"/>
                  </a:ext>
                </a:extLst>
              </a:tr>
              <a:tr h="259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게임 디자인 기획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이찬희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55412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303F035-A143-5E52-B906-99290AB14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21106"/>
              </p:ext>
            </p:extLst>
          </p:nvPr>
        </p:nvGraphicFramePr>
        <p:xfrm>
          <a:off x="3529263" y="2957763"/>
          <a:ext cx="5326887" cy="14224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83894">
                  <a:extLst>
                    <a:ext uri="{9D8B030D-6E8A-4147-A177-3AD203B41FA5}">
                      <a16:colId xmlns:a16="http://schemas.microsoft.com/office/drawing/2014/main" val="810124295"/>
                    </a:ext>
                  </a:extLst>
                </a:gridCol>
                <a:gridCol w="2474695">
                  <a:extLst>
                    <a:ext uri="{9D8B030D-6E8A-4147-A177-3AD203B41FA5}">
                      <a16:colId xmlns:a16="http://schemas.microsoft.com/office/drawing/2014/main" val="967722018"/>
                    </a:ext>
                  </a:extLst>
                </a:gridCol>
                <a:gridCol w="1368298">
                  <a:extLst>
                    <a:ext uri="{9D8B030D-6E8A-4147-A177-3AD203B41FA5}">
                      <a16:colId xmlns:a16="http://schemas.microsoft.com/office/drawing/2014/main" val="3949380362"/>
                    </a:ext>
                  </a:extLst>
                </a:gridCol>
              </a:tblGrid>
              <a:tr h="3556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기간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담당 분야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담당자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661061"/>
                  </a:ext>
                </a:extLst>
              </a:tr>
              <a:tr h="35560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4~6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에셋을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 활용한 몬스터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이창희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687331"/>
                  </a:ext>
                </a:extLst>
              </a:tr>
              <a:tr h="355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에셋을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 활용한 총기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박효인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947422"/>
                  </a:ext>
                </a:extLst>
              </a:tr>
              <a:tr h="3556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레벨 디자인 기획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이찬희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3116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C5E83C2-4AF9-5612-FF7A-32225CCB3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301392"/>
              </p:ext>
            </p:extLst>
          </p:nvPr>
        </p:nvGraphicFramePr>
        <p:xfrm>
          <a:off x="3529263" y="4592052"/>
          <a:ext cx="5326887" cy="161352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34026">
                  <a:extLst>
                    <a:ext uri="{9D8B030D-6E8A-4147-A177-3AD203B41FA5}">
                      <a16:colId xmlns:a16="http://schemas.microsoft.com/office/drawing/2014/main" val="240211693"/>
                    </a:ext>
                  </a:extLst>
                </a:gridCol>
                <a:gridCol w="2424563">
                  <a:extLst>
                    <a:ext uri="{9D8B030D-6E8A-4147-A177-3AD203B41FA5}">
                      <a16:colId xmlns:a16="http://schemas.microsoft.com/office/drawing/2014/main" val="2751995636"/>
                    </a:ext>
                  </a:extLst>
                </a:gridCol>
                <a:gridCol w="1368298">
                  <a:extLst>
                    <a:ext uri="{9D8B030D-6E8A-4147-A177-3AD203B41FA5}">
                      <a16:colId xmlns:a16="http://schemas.microsoft.com/office/drawing/2014/main" val="3992041968"/>
                    </a:ext>
                  </a:extLst>
                </a:gridCol>
              </a:tblGrid>
              <a:tr h="3334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기간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담당 분야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담당자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754748"/>
                  </a:ext>
                </a:extLst>
              </a:tr>
              <a:tr h="33346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6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월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~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오브젝트와 몬스터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총기 상호작용 확인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</a:b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버그 확인 및 수정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이창희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918084"/>
                  </a:ext>
                </a:extLst>
              </a:tr>
              <a:tr h="6131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박효인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740856"/>
                  </a:ext>
                </a:extLst>
              </a:tr>
              <a:tr h="333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최종 확인 및 마무리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/>
                          <a:ea typeface="바탕"/>
                        </a:rPr>
                        <a:t>이찬희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905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94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Mobile FPS Game  Void Hunter 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155</cp:revision>
  <dcterms:created xsi:type="dcterms:W3CDTF">2025-03-09T07:23:44Z</dcterms:created>
  <dcterms:modified xsi:type="dcterms:W3CDTF">2025-03-09T08:15:53Z</dcterms:modified>
</cp:coreProperties>
</file>